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E735-138E-45DC-B649-C18D0F1A799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7993-6672-4072-BF36-F29462054E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3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E735-138E-45DC-B649-C18D0F1A799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7993-6672-4072-BF36-F2946205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7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E735-138E-45DC-B649-C18D0F1A799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7993-6672-4072-BF36-F2946205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8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E735-138E-45DC-B649-C18D0F1A799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7993-6672-4072-BF36-F2946205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E735-138E-45DC-B649-C18D0F1A799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7993-6672-4072-BF36-F29462054E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91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E735-138E-45DC-B649-C18D0F1A799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7993-6672-4072-BF36-F2946205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E735-138E-45DC-B649-C18D0F1A799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7993-6672-4072-BF36-F2946205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E735-138E-45DC-B649-C18D0F1A799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7993-6672-4072-BF36-F2946205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2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E735-138E-45DC-B649-C18D0F1A799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7993-6672-4072-BF36-F2946205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6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79E735-138E-45DC-B649-C18D0F1A799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AE7993-6672-4072-BF36-F2946205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4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E735-138E-45DC-B649-C18D0F1A799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7993-6672-4072-BF36-F2946205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9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79E735-138E-45DC-B649-C18D0F1A799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AE7993-6672-4072-BF36-F29462054E6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7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QUẢN LÝ QUÁN CÀ PHÊ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8150085" cy="11430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mtClean="0"/>
              <a:t>Nguyễn tuấn kiệt</a:t>
            </a:r>
          </a:p>
          <a:p>
            <a:pPr algn="r"/>
            <a:r>
              <a:rPr lang="en-US" smtClean="0"/>
              <a:t>Lê thị trúc lan</a:t>
            </a:r>
          </a:p>
          <a:p>
            <a:pPr algn="r"/>
            <a:r>
              <a:rPr lang="en-US" smtClean="0"/>
              <a:t>Lạc ngọc khánh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8" y="351064"/>
            <a:ext cx="7081883" cy="560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ơ đồ phân rã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29" y="734785"/>
            <a:ext cx="7932828" cy="5017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8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aodiennhanvi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32" y="1103721"/>
            <a:ext cx="5573713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giaodienB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7" y="1103721"/>
            <a:ext cx="55657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1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" y="0"/>
            <a:ext cx="12162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ao diện quản l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3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6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m du lieu nhan vi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25" y="0"/>
            <a:ext cx="789287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nguye\AppData\Local\Microsoft\Windows\INetCache\Content.Word\hoadonthanhto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421" y="723219"/>
            <a:ext cx="5491843" cy="531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53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15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QUẢN LÝ QUÁN CÀ PHÊ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kiet nguyen</dc:creator>
  <cp:lastModifiedBy>kiet nguyen</cp:lastModifiedBy>
  <cp:revision>3</cp:revision>
  <dcterms:created xsi:type="dcterms:W3CDTF">2019-12-19T23:35:14Z</dcterms:created>
  <dcterms:modified xsi:type="dcterms:W3CDTF">2019-12-19T23:42:58Z</dcterms:modified>
</cp:coreProperties>
</file>