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FBE3-5990-4F4F-83BA-3E47418E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8C804-4AFF-41FC-92EA-00470F3DC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6990-8CB4-4190-B8F3-1A08A0B6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7ADAD-B202-4426-82BD-85E942EF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763A-56D7-464A-8F2A-33F02E70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36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3BC1-1AB3-4EA3-A8C5-B4E8F46E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E0C77-2008-4913-BF9F-34F56D85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88B3-85D9-49A8-A97D-8A7DE82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DA734-7342-41F5-8596-75A236CB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51FF-B9DC-4C38-8DA9-DCDD7D4B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04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FD471-07A2-4F60-9EB0-80ABFB8AF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FAFCA-77CF-4DB3-8D99-096A0B3D8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A305-8E1C-4E9F-B7BC-5E41C47B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881E-0622-404A-8476-5EAB0D28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14FE-70F9-42E4-B8BD-8607C7C2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6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D2C4-66E2-49C8-8B89-779121A6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D832-9CD2-4A68-8FFC-395E6524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EA63-3B23-40FA-A548-D432EBF7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9C87-F598-408A-B46A-6E9F6635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24CA-0060-4565-B393-7FE3A5C7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2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7BFC-924E-4444-8C24-68558507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C3405-30F5-49B8-A21F-244012AA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2463-457D-4C5E-BA5B-D9CF699E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EF63-FD73-45BA-8EA9-F5E3EDB8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172F-CCCA-409F-AD48-C88B155F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28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579C-497A-4A85-9294-10EB3D09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A6E8-098E-40E9-8567-2990ABB36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23DAC-9F14-4F28-B6B9-95003DBA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5884C-E0A5-44DC-B156-81607FCB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227BF-EACE-413A-B4B0-2DC7842B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4AF51-A886-47FB-A63F-DFA8B1E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92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9A13-F21D-4138-BBBE-54C8F384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0966-0554-4CAB-B834-77F98295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AAC56-2D59-42CD-A01F-C3B22790C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842AB-D575-45D1-8AC2-4A5D1C728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22E38-41EB-4331-8FF2-638C16677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9C68D-5DFD-4AB3-A0BC-9DBDA2C9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0977E-7B01-451B-8341-999E4717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AEB07-7C5A-4D23-9542-BD5CB488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4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6221-2EC0-4A33-952A-D8B04B93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B6130-454B-48BA-A84A-637CC5B3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C5AB0-7D35-4E22-802F-95DA4650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E8157-FE4C-4EAE-A91C-C75E90D3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7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DB280-F4CF-4754-AE73-4B0C9974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06137-8B28-49EC-9304-9EA5ADC7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08084-4DE6-45A7-A5E5-080FBEA2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52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83BD-067D-4722-98E5-BC94E36B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E5AD-9D75-4EBB-A03F-31646698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DDE46-1228-44F0-97F1-C5EF78129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42215-2148-4594-9688-2030699D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EAB64-C505-40A7-A190-44604149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32350-9897-48B0-AE9E-55EB433F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89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7B0B-08D0-4416-8EAF-9AA50EC7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E280A-9921-4222-B0AF-586A545AB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0442C-2CF6-4748-AB33-1A33F51E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12C54-6A58-4B35-B2BE-3897FAB0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62452-9BB4-4FFF-8F0A-55161572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B4F4C-579E-4A8F-A31B-68F9E817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89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477A9-DB2B-4CE7-839F-EB1B6A81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F646E-F917-41C3-AF13-8541D358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42F2-0BB9-48B3-BFF0-9DCDC23D6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A835-D509-4880-AB00-7C61CF39D45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9283-6A9B-4D57-AC26-A5FADC760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F1DB-8796-4C97-9A07-2895E4BA3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F5736-D4E9-4B64-9F59-7DE1DA200F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96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309E-D52A-4F15-957D-030028EA9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150" y="532223"/>
            <a:ext cx="9144000" cy="1067977"/>
          </a:xfrm>
        </p:spPr>
        <p:txBody>
          <a:bodyPr/>
          <a:lstStyle/>
          <a:p>
            <a:r>
              <a:rPr lang="es-MX" dirty="0" err="1"/>
              <a:t>Tasks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02FDA-9C7C-468F-AE1C-92526B447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7044" y="1891572"/>
            <a:ext cx="3510579" cy="248679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MX" dirty="0" err="1"/>
              <a:t>Dashboard</a:t>
            </a:r>
            <a:endParaRPr lang="es-MX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MX" dirty="0" err="1"/>
              <a:t>Login</a:t>
            </a:r>
            <a:endParaRPr lang="es-MX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MX" dirty="0" err="1"/>
              <a:t>Sign</a:t>
            </a:r>
            <a:r>
              <a:rPr lang="es-MX" dirty="0"/>
              <a:t> in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MX" dirty="0" err="1"/>
              <a:t>Index</a:t>
            </a:r>
            <a:endParaRPr lang="es-MX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MX" dirty="0"/>
              <a:t>Interfaz de usuario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MX" dirty="0"/>
              <a:t>Interfaz de Conductor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796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44C3-7D90-4295-92A5-8A9586F5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s-MX" dirty="0" err="1"/>
              <a:t>Dashboard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ECA4-60ED-4ED9-87E4-C4D8DEBD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95"/>
            <a:ext cx="10515600" cy="4351338"/>
          </a:xfrm>
        </p:spPr>
        <p:txBody>
          <a:bodyPr/>
          <a:lstStyle/>
          <a:p>
            <a:r>
              <a:rPr lang="es-MX" dirty="0"/>
              <a:t>Panel de control</a:t>
            </a:r>
          </a:p>
          <a:p>
            <a:r>
              <a:rPr lang="es-MX" dirty="0"/>
              <a:t>Resultados estadísticos con graficas (charts) y esquemas</a:t>
            </a:r>
          </a:p>
          <a:p>
            <a:r>
              <a:rPr lang="es-MX" dirty="0"/>
              <a:t>Control de capital</a:t>
            </a:r>
          </a:p>
          <a:p>
            <a:r>
              <a:rPr lang="es-MX" dirty="0"/>
              <a:t>Control de usuarios</a:t>
            </a:r>
          </a:p>
          <a:p>
            <a:r>
              <a:rPr lang="es-MX" dirty="0"/>
              <a:t>Soporte</a:t>
            </a:r>
          </a:p>
          <a:p>
            <a:r>
              <a:rPr lang="es-MX" dirty="0"/>
              <a:t>Centro de </a:t>
            </a:r>
            <a:r>
              <a:rPr lang="es-MX" dirty="0" err="1"/>
              <a:t>mensajeria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380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0740-CE47-485E-A6EA-C1DFCEFB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C653-BB47-4251-9CFA-46FD1DA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Inicio de sesión</a:t>
            </a:r>
          </a:p>
          <a:p>
            <a:r>
              <a:rPr lang="es-MX" dirty="0"/>
              <a:t>Identificar variables (ID)</a:t>
            </a:r>
          </a:p>
          <a:p>
            <a:r>
              <a:rPr lang="es-MX" dirty="0"/>
              <a:t>Conexión a la base de datos local (SELECT)</a:t>
            </a:r>
          </a:p>
          <a:p>
            <a:r>
              <a:rPr lang="es-MX" dirty="0"/>
              <a:t>Identificador de usuarios</a:t>
            </a:r>
          </a:p>
          <a:p>
            <a:r>
              <a:rPr lang="es-MX" dirty="0"/>
              <a:t>Captcha y algoritmo de bloqueo al forzar ingresos</a:t>
            </a:r>
          </a:p>
          <a:p>
            <a:r>
              <a:rPr lang="es-MX" dirty="0"/>
              <a:t>Inicio de sesión con </a:t>
            </a:r>
            <a:r>
              <a:rPr lang="es-MX" dirty="0" err="1"/>
              <a:t>FacebookAPI</a:t>
            </a:r>
            <a:r>
              <a:rPr lang="es-MX" dirty="0"/>
              <a:t> y </a:t>
            </a:r>
            <a:r>
              <a:rPr lang="es-MX" dirty="0" err="1"/>
              <a:t>TwitterAPI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06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A306-EB64-40C1-824B-180BD137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Sign</a:t>
            </a:r>
            <a:r>
              <a:rPr lang="es-MX" dirty="0"/>
              <a:t>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BB1D-7F70-48EA-BC25-146FF662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Registrar usuario</a:t>
            </a:r>
          </a:p>
          <a:p>
            <a:r>
              <a:rPr lang="es-MX" dirty="0"/>
              <a:t>Formulario con variables identificadas (ID)</a:t>
            </a:r>
          </a:p>
          <a:p>
            <a:r>
              <a:rPr lang="es-MX" dirty="0"/>
              <a:t>Condicionamiento para el registro (Nacimiento, caracteres de usuario y contraseña,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  <a:p>
            <a:r>
              <a:rPr lang="es-MX" dirty="0"/>
              <a:t>Conexión SQL (INSERT)</a:t>
            </a:r>
          </a:p>
          <a:p>
            <a:r>
              <a:rPr lang="es-MX" dirty="0"/>
              <a:t>Verificación de cuenta (Correo, SMS,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506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7606-E2A5-4C32-B00E-D349E44D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Index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A012-AD64-400D-9461-44B620F1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Página de inicio</a:t>
            </a:r>
          </a:p>
          <a:p>
            <a:r>
              <a:rPr lang="es-MX" dirty="0"/>
              <a:t>Información breve e imágenes</a:t>
            </a:r>
          </a:p>
          <a:p>
            <a:r>
              <a:rPr lang="es-MX" dirty="0"/>
              <a:t>Botón dirigible a “Comenzar” (si está </a:t>
            </a:r>
            <a:r>
              <a:rPr lang="es-MX" dirty="0" err="1"/>
              <a:t>logeado</a:t>
            </a:r>
            <a:r>
              <a:rPr lang="es-MX" dirty="0"/>
              <a:t> lleva a interfaz, si no, se abre una ventana con </a:t>
            </a:r>
            <a:r>
              <a:rPr lang="es-MX" dirty="0" err="1"/>
              <a:t>sign</a:t>
            </a:r>
            <a:r>
              <a:rPr lang="es-MX" dirty="0"/>
              <a:t> in con botón de “ya tienes cuenta?”)</a:t>
            </a:r>
          </a:p>
          <a:p>
            <a:r>
              <a:rPr lang="es-MX" dirty="0"/>
              <a:t>Conexión SQL (SELECT), si se hace ahí mismo el </a:t>
            </a:r>
            <a:r>
              <a:rPr lang="es-MX" dirty="0" err="1"/>
              <a:t>sign</a:t>
            </a:r>
            <a:r>
              <a:rPr lang="es-MX" dirty="0"/>
              <a:t> in, entonces también INSERT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144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D31E-D9D3-4E8F-9FAF-0BC29B88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de usuario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EC95-2EC2-494D-A001-78EC4833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dirty="0" err="1"/>
              <a:t>navbar</a:t>
            </a:r>
            <a:r>
              <a:rPr lang="es-MX" dirty="0"/>
              <a:t> vertical para solicitar transporte y otra clase de opciones</a:t>
            </a:r>
          </a:p>
          <a:p>
            <a:r>
              <a:rPr lang="es-MX" dirty="0" err="1"/>
              <a:t>Gmaps</a:t>
            </a:r>
            <a:r>
              <a:rPr lang="es-MX" dirty="0"/>
              <a:t> API</a:t>
            </a:r>
          </a:p>
          <a:p>
            <a:r>
              <a:rPr lang="es-MX" dirty="0"/>
              <a:t>Seleccionar destino</a:t>
            </a:r>
          </a:p>
          <a:p>
            <a:r>
              <a:rPr lang="es-MX" dirty="0"/>
              <a:t>Pedir transporte</a:t>
            </a:r>
          </a:p>
          <a:p>
            <a:r>
              <a:rPr lang="es-MX" dirty="0"/>
              <a:t>Calcular costo x distancia</a:t>
            </a:r>
          </a:p>
          <a:p>
            <a:r>
              <a:rPr lang="es-MX" dirty="0"/>
              <a:t>SQL para almacenar viajes y destinos (INSERT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exist</a:t>
            </a:r>
            <a:r>
              <a:rPr lang="es-MX" dirty="0"/>
              <a:t> </a:t>
            </a:r>
            <a:r>
              <a:rPr lang="es-MX" dirty="0" err="1"/>
              <a:t>coords</a:t>
            </a:r>
            <a:r>
              <a:rPr lang="es-MX" dirty="0"/>
              <a:t>)</a:t>
            </a:r>
          </a:p>
          <a:p>
            <a:r>
              <a:rPr lang="es-MX" dirty="0"/>
              <a:t>Almacenar puntos de ubicación con nombres editados</a:t>
            </a:r>
          </a:p>
          <a:p>
            <a:r>
              <a:rPr lang="es-MX" dirty="0"/>
              <a:t>Mensajería instantánea para comunicarse con el conductor.</a:t>
            </a:r>
          </a:p>
        </p:txBody>
      </p:sp>
    </p:spTree>
    <p:extLst>
      <p:ext uri="{BB962C8B-B14F-4D97-AF65-F5344CB8AC3E}">
        <p14:creationId xmlns:p14="http://schemas.microsoft.com/office/powerpoint/2010/main" val="161716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E4DF-A0E8-47C5-BB14-E7EA7B14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de Conductor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5892-11EF-4632-9C09-802331F1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Recibir alerta de peticiones de transporte</a:t>
            </a:r>
          </a:p>
          <a:p>
            <a:r>
              <a:rPr lang="es-MX" dirty="0"/>
              <a:t>Deducción de ganancias</a:t>
            </a:r>
          </a:p>
          <a:p>
            <a:r>
              <a:rPr lang="es-MX" dirty="0" err="1"/>
              <a:t>Gmaps</a:t>
            </a:r>
            <a:endParaRPr lang="es-MX" dirty="0"/>
          </a:p>
          <a:p>
            <a:r>
              <a:rPr lang="es-MX" dirty="0"/>
              <a:t>Recibir punto de destino</a:t>
            </a:r>
          </a:p>
          <a:p>
            <a:r>
              <a:rPr lang="es-MX" dirty="0"/>
              <a:t>GUI de Conductor (Distancia, tiempo, etc.)</a:t>
            </a:r>
          </a:p>
          <a:p>
            <a:r>
              <a:rPr lang="es-MX" dirty="0"/>
              <a:t>Mensajería instantánea con el pasajero </a:t>
            </a:r>
          </a:p>
        </p:txBody>
      </p:sp>
    </p:spTree>
    <p:extLst>
      <p:ext uri="{BB962C8B-B14F-4D97-AF65-F5344CB8AC3E}">
        <p14:creationId xmlns:p14="http://schemas.microsoft.com/office/powerpoint/2010/main" val="178635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Tasks</vt:lpstr>
      <vt:lpstr>Dashboard</vt:lpstr>
      <vt:lpstr>Login</vt:lpstr>
      <vt:lpstr>Sign in</vt:lpstr>
      <vt:lpstr>Index</vt:lpstr>
      <vt:lpstr>Interfaz de usuario</vt:lpstr>
      <vt:lpstr>Interfaz de Conductor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</dc:title>
  <dc:creator>Gonzalez Luna Esteban Eliud</dc:creator>
  <cp:lastModifiedBy>Gonzalez Luna Esteban Eliud</cp:lastModifiedBy>
  <cp:revision>6</cp:revision>
  <dcterms:created xsi:type="dcterms:W3CDTF">2021-06-25T16:28:09Z</dcterms:created>
  <dcterms:modified xsi:type="dcterms:W3CDTF">2021-06-25T17:18:24Z</dcterms:modified>
</cp:coreProperties>
</file>