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6" r:id="rId5"/>
  </p:sldMasterIdLst>
  <p:notesMasterIdLst>
    <p:notesMasterId r:id="rId13"/>
  </p:notesMasterIdLst>
  <p:sldIdLst>
    <p:sldId id="500" r:id="rId6"/>
    <p:sldId id="3650" r:id="rId7"/>
    <p:sldId id="3649" r:id="rId8"/>
    <p:sldId id="3652" r:id="rId9"/>
    <p:sldId id="3655" r:id="rId10"/>
    <p:sldId id="3654" r:id="rId11"/>
    <p:sldId id="50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mayehu A. Ambel" userId="2117fa9d-6156-40d9-8868-c7a71f3e77a3" providerId="ADAL" clId="{21ACF770-5826-4CE3-9744-86641EFAB8D8}"/>
    <pc:docChg chg="modSld">
      <pc:chgData name="Alemayehu A. Ambel" userId="2117fa9d-6156-40d9-8868-c7a71f3e77a3" providerId="ADAL" clId="{21ACF770-5826-4CE3-9744-86641EFAB8D8}" dt="2024-02-03T14:31:21.197" v="3" actId="6549"/>
      <pc:docMkLst>
        <pc:docMk/>
      </pc:docMkLst>
      <pc:sldChg chg="modNotesTx">
        <pc:chgData name="Alemayehu A. Ambel" userId="2117fa9d-6156-40d9-8868-c7a71f3e77a3" providerId="ADAL" clId="{21ACF770-5826-4CE3-9744-86641EFAB8D8}" dt="2024-02-03T14:31:08.089" v="1" actId="6549"/>
        <pc:sldMkLst>
          <pc:docMk/>
          <pc:sldMk cId="944534044" sldId="3649"/>
        </pc:sldMkLst>
      </pc:sldChg>
      <pc:sldChg chg="modNotesTx">
        <pc:chgData name="Alemayehu A. Ambel" userId="2117fa9d-6156-40d9-8868-c7a71f3e77a3" providerId="ADAL" clId="{21ACF770-5826-4CE3-9744-86641EFAB8D8}" dt="2024-02-03T14:30:58.642" v="0" actId="20577"/>
        <pc:sldMkLst>
          <pc:docMk/>
          <pc:sldMk cId="3309207548" sldId="3652"/>
        </pc:sldMkLst>
      </pc:sldChg>
      <pc:sldChg chg="modNotesTx">
        <pc:chgData name="Alemayehu A. Ambel" userId="2117fa9d-6156-40d9-8868-c7a71f3e77a3" providerId="ADAL" clId="{21ACF770-5826-4CE3-9744-86641EFAB8D8}" dt="2024-02-03T14:31:21.197" v="3" actId="6549"/>
        <pc:sldMkLst>
          <pc:docMk/>
          <pc:sldMk cId="1112276116" sldId="3654"/>
        </pc:sldMkLst>
      </pc:sldChg>
      <pc:sldChg chg="modNotesTx">
        <pc:chgData name="Alemayehu A. Ambel" userId="2117fa9d-6156-40d9-8868-c7a71f3e77a3" providerId="ADAL" clId="{21ACF770-5826-4CE3-9744-86641EFAB8D8}" dt="2024-02-03T14:31:15.013" v="2" actId="6549"/>
        <pc:sldMkLst>
          <pc:docMk/>
          <pc:sldMk cId="2938174159" sldId="3655"/>
        </pc:sldMkLst>
      </pc:sldChg>
    </pc:docChg>
  </pc:docChgLst>
  <pc:docChgLst>
    <pc:chgData name="Asmelash Haile Tsegay" userId="ed04ce7e-a59d-4969-bb4a-08be8c0bd470" providerId="ADAL" clId="{65A27767-C394-4D99-9FC8-F161337D894C}"/>
    <pc:docChg chg="undo redo custSel addSld delSld modSld sldOrd delMainMaster">
      <pc:chgData name="Asmelash Haile Tsegay" userId="ed04ce7e-a59d-4969-bb4a-08be8c0bd470" providerId="ADAL" clId="{65A27767-C394-4D99-9FC8-F161337D894C}" dt="2024-01-25T22:20:43.764" v="2435" actId="20577"/>
      <pc:docMkLst>
        <pc:docMk/>
      </pc:docMkLst>
      <pc:sldChg chg="del">
        <pc:chgData name="Asmelash Haile Tsegay" userId="ed04ce7e-a59d-4969-bb4a-08be8c0bd470" providerId="ADAL" clId="{65A27767-C394-4D99-9FC8-F161337D894C}" dt="2024-01-22T20:07:18.408" v="36" actId="2696"/>
        <pc:sldMkLst>
          <pc:docMk/>
          <pc:sldMk cId="539522847" sldId="256"/>
        </pc:sldMkLst>
      </pc:sldChg>
      <pc:sldChg chg="del">
        <pc:chgData name="Asmelash Haile Tsegay" userId="ed04ce7e-a59d-4969-bb4a-08be8c0bd470" providerId="ADAL" clId="{65A27767-C394-4D99-9FC8-F161337D894C}" dt="2024-01-22T20:13:32.086" v="133" actId="2696"/>
        <pc:sldMkLst>
          <pc:docMk/>
          <pc:sldMk cId="3689030741" sldId="341"/>
        </pc:sldMkLst>
      </pc:sldChg>
      <pc:sldChg chg="del">
        <pc:chgData name="Asmelash Haile Tsegay" userId="ed04ce7e-a59d-4969-bb4a-08be8c0bd470" providerId="ADAL" clId="{65A27767-C394-4D99-9FC8-F161337D894C}" dt="2024-01-22T20:16:06.334" v="153" actId="2696"/>
        <pc:sldMkLst>
          <pc:docMk/>
          <pc:sldMk cId="354716076" sldId="342"/>
        </pc:sldMkLst>
      </pc:sldChg>
      <pc:sldChg chg="del">
        <pc:chgData name="Asmelash Haile Tsegay" userId="ed04ce7e-a59d-4969-bb4a-08be8c0bd470" providerId="ADAL" clId="{65A27767-C394-4D99-9FC8-F161337D894C}" dt="2024-01-25T07:50:54.494" v="256" actId="2696"/>
        <pc:sldMkLst>
          <pc:docMk/>
          <pc:sldMk cId="3869551086" sldId="343"/>
        </pc:sldMkLst>
      </pc:sldChg>
      <pc:sldChg chg="addSp delSp modSp add mod modNotesTx">
        <pc:chgData name="Asmelash Haile Tsegay" userId="ed04ce7e-a59d-4969-bb4a-08be8c0bd470" providerId="ADAL" clId="{65A27767-C394-4D99-9FC8-F161337D894C}" dt="2024-01-25T20:29:40.853" v="2101" actId="20577"/>
        <pc:sldMkLst>
          <pc:docMk/>
          <pc:sldMk cId="3028127217" sldId="500"/>
        </pc:sldMkLst>
        <pc:spChg chg="mod">
          <ac:chgData name="Asmelash Haile Tsegay" userId="ed04ce7e-a59d-4969-bb4a-08be8c0bd470" providerId="ADAL" clId="{65A27767-C394-4D99-9FC8-F161337D894C}" dt="2024-01-22T20:07:08.580" v="35" actId="20577"/>
          <ac:spMkLst>
            <pc:docMk/>
            <pc:sldMk cId="3028127217" sldId="500"/>
            <ac:spMk id="2" creationId="{7250D478-EFFF-4B8E-81B7-A4D208F90D61}"/>
          </ac:spMkLst>
        </pc:spChg>
        <pc:spChg chg="mod">
          <ac:chgData name="Asmelash Haile Tsegay" userId="ed04ce7e-a59d-4969-bb4a-08be8c0bd470" providerId="ADAL" clId="{65A27767-C394-4D99-9FC8-F161337D894C}" dt="2024-01-22T20:07:40.521" v="93" actId="20577"/>
          <ac:spMkLst>
            <pc:docMk/>
            <pc:sldMk cId="3028127217" sldId="500"/>
            <ac:spMk id="21" creationId="{B7FCDD3B-CFE5-FC0F-ED57-5D59520CF6A6}"/>
          </ac:spMkLst>
        </pc:spChg>
        <pc:picChg chg="add del mod">
          <ac:chgData name="Asmelash Haile Tsegay" userId="ed04ce7e-a59d-4969-bb4a-08be8c0bd470" providerId="ADAL" clId="{65A27767-C394-4D99-9FC8-F161337D894C}" dt="2024-01-25T07:21:03.373" v="238" actId="478"/>
          <ac:picMkLst>
            <pc:docMk/>
            <pc:sldMk cId="3028127217" sldId="500"/>
            <ac:picMk id="3" creationId="{F36BA2E3-B801-1841-C362-A03A120AA015}"/>
          </ac:picMkLst>
        </pc:picChg>
        <pc:picChg chg="add mod">
          <ac:chgData name="Asmelash Haile Tsegay" userId="ed04ce7e-a59d-4969-bb4a-08be8c0bd470" providerId="ADAL" clId="{65A27767-C394-4D99-9FC8-F161337D894C}" dt="2024-01-25T07:52:55.979" v="257" actId="14100"/>
          <ac:picMkLst>
            <pc:docMk/>
            <pc:sldMk cId="3028127217" sldId="500"/>
            <ac:picMk id="6" creationId="{D0105374-D515-5D7F-78E1-FFB44819CF59}"/>
          </ac:picMkLst>
        </pc:picChg>
      </pc:sldChg>
      <pc:sldChg chg="del">
        <pc:chgData name="Asmelash Haile Tsegay" userId="ed04ce7e-a59d-4969-bb4a-08be8c0bd470" providerId="ADAL" clId="{65A27767-C394-4D99-9FC8-F161337D894C}" dt="2024-01-22T20:20:31.983" v="200" actId="2696"/>
        <pc:sldMkLst>
          <pc:docMk/>
          <pc:sldMk cId="3991931112" sldId="507"/>
        </pc:sldMkLst>
      </pc:sldChg>
      <pc:sldChg chg="del">
        <pc:chgData name="Asmelash Haile Tsegay" userId="ed04ce7e-a59d-4969-bb4a-08be8c0bd470" providerId="ADAL" clId="{65A27767-C394-4D99-9FC8-F161337D894C}" dt="2024-01-22T20:24:35.280" v="237" actId="2696"/>
        <pc:sldMkLst>
          <pc:docMk/>
          <pc:sldMk cId="1684154747" sldId="508"/>
        </pc:sldMkLst>
      </pc:sldChg>
      <pc:sldChg chg="addSp delSp modSp add mod ord modClrScheme modAnim chgLayout">
        <pc:chgData name="Asmelash Haile Tsegay" userId="ed04ce7e-a59d-4969-bb4a-08be8c0bd470" providerId="ADAL" clId="{65A27767-C394-4D99-9FC8-F161337D894C}" dt="2024-01-25T20:43:38.073" v="2426" actId="20577"/>
        <pc:sldMkLst>
          <pc:docMk/>
          <pc:sldMk cId="944534044" sldId="3649"/>
        </pc:sldMkLst>
        <pc:spChg chg="mod ord">
          <ac:chgData name="Asmelash Haile Tsegay" userId="ed04ce7e-a59d-4969-bb4a-08be8c0bd470" providerId="ADAL" clId="{65A27767-C394-4D99-9FC8-F161337D894C}" dt="2024-01-25T14:38:53.098" v="391" actId="6549"/>
          <ac:spMkLst>
            <pc:docMk/>
            <pc:sldMk cId="944534044" sldId="3649"/>
            <ac:spMk id="2" creationId="{55F5E95F-9DD3-481B-A436-79DC34D0DA25}"/>
          </ac:spMkLst>
        </pc:spChg>
        <pc:spChg chg="add mod">
          <ac:chgData name="Asmelash Haile Tsegay" userId="ed04ce7e-a59d-4969-bb4a-08be8c0bd470" providerId="ADAL" clId="{65A27767-C394-4D99-9FC8-F161337D894C}" dt="2024-01-25T20:43:38.073" v="2426" actId="20577"/>
          <ac:spMkLst>
            <pc:docMk/>
            <pc:sldMk cId="944534044" sldId="3649"/>
            <ac:spMk id="5" creationId="{819F23FF-EF43-BF12-E72F-076B7FF2A052}"/>
          </ac:spMkLst>
        </pc:spChg>
        <pc:spChg chg="add del mod ord">
          <ac:chgData name="Asmelash Haile Tsegay" userId="ed04ce7e-a59d-4969-bb4a-08be8c0bd470" providerId="ADAL" clId="{65A27767-C394-4D99-9FC8-F161337D894C}" dt="2024-01-22T20:15:14.801" v="148" actId="700"/>
          <ac:spMkLst>
            <pc:docMk/>
            <pc:sldMk cId="944534044" sldId="3649"/>
            <ac:spMk id="6" creationId="{D96A5FBD-354A-AB1D-C4CD-763F48233614}"/>
          </ac:spMkLst>
        </pc:spChg>
        <pc:spChg chg="add del mod ord">
          <ac:chgData name="Asmelash Haile Tsegay" userId="ed04ce7e-a59d-4969-bb4a-08be8c0bd470" providerId="ADAL" clId="{65A27767-C394-4D99-9FC8-F161337D894C}" dt="2024-01-22T20:15:14.801" v="148" actId="700"/>
          <ac:spMkLst>
            <pc:docMk/>
            <pc:sldMk cId="944534044" sldId="3649"/>
            <ac:spMk id="7" creationId="{11FC974E-45DD-687F-E8F7-550F6CBAC493}"/>
          </ac:spMkLst>
        </pc:spChg>
        <pc:picChg chg="del">
          <ac:chgData name="Asmelash Haile Tsegay" userId="ed04ce7e-a59d-4969-bb4a-08be8c0bd470" providerId="ADAL" clId="{65A27767-C394-4D99-9FC8-F161337D894C}" dt="2024-01-22T20:08:28.627" v="95" actId="478"/>
          <ac:picMkLst>
            <pc:docMk/>
            <pc:sldMk cId="944534044" sldId="3649"/>
            <ac:picMk id="4" creationId="{E074677A-2A60-79AC-95FB-5FB05EAFC4FE}"/>
          </ac:picMkLst>
        </pc:picChg>
      </pc:sldChg>
      <pc:sldChg chg="addSp delSp modSp new mod">
        <pc:chgData name="Asmelash Haile Tsegay" userId="ed04ce7e-a59d-4969-bb4a-08be8c0bd470" providerId="ADAL" clId="{65A27767-C394-4D99-9FC8-F161337D894C}" dt="2024-01-25T20:36:16.582" v="2109" actId="14100"/>
        <pc:sldMkLst>
          <pc:docMk/>
          <pc:sldMk cId="2157710169" sldId="3650"/>
        </pc:sldMkLst>
        <pc:spChg chg="mod">
          <ac:chgData name="Asmelash Haile Tsegay" userId="ed04ce7e-a59d-4969-bb4a-08be8c0bd470" providerId="ADAL" clId="{65A27767-C394-4D99-9FC8-F161337D894C}" dt="2024-01-25T20:36:16.582" v="2109" actId="14100"/>
          <ac:spMkLst>
            <pc:docMk/>
            <pc:sldMk cId="2157710169" sldId="3650"/>
            <ac:spMk id="2" creationId="{7D1598DA-3431-DDB4-1912-652AA667CA25}"/>
          </ac:spMkLst>
        </pc:spChg>
        <pc:spChg chg="mod">
          <ac:chgData name="Asmelash Haile Tsegay" userId="ed04ce7e-a59d-4969-bb4a-08be8c0bd470" providerId="ADAL" clId="{65A27767-C394-4D99-9FC8-F161337D894C}" dt="2024-01-25T14:33:59.327" v="295" actId="27636"/>
          <ac:spMkLst>
            <pc:docMk/>
            <pc:sldMk cId="2157710169" sldId="3650"/>
            <ac:spMk id="3" creationId="{6D925E6A-5B63-71C7-D2E7-FAE85B2C6B01}"/>
          </ac:spMkLst>
        </pc:spChg>
        <pc:spChg chg="add mod">
          <ac:chgData name="Asmelash Haile Tsegay" userId="ed04ce7e-a59d-4969-bb4a-08be8c0bd470" providerId="ADAL" clId="{65A27767-C394-4D99-9FC8-F161337D894C}" dt="2024-01-25T14:30:54.888" v="267" actId="20577"/>
          <ac:spMkLst>
            <pc:docMk/>
            <pc:sldMk cId="2157710169" sldId="3650"/>
            <ac:spMk id="6" creationId="{3E2D13A5-6826-22F5-57CF-30044E995258}"/>
          </ac:spMkLst>
        </pc:spChg>
        <pc:picChg chg="add mod">
          <ac:chgData name="Asmelash Haile Tsegay" userId="ed04ce7e-a59d-4969-bb4a-08be8c0bd470" providerId="ADAL" clId="{65A27767-C394-4D99-9FC8-F161337D894C}" dt="2024-01-22T20:09:37.916" v="103" actId="14100"/>
          <ac:picMkLst>
            <pc:docMk/>
            <pc:sldMk cId="2157710169" sldId="3650"/>
            <ac:picMk id="5" creationId="{A1AE686A-B8FA-8012-243A-98B6F59FEAE7}"/>
          </ac:picMkLst>
        </pc:picChg>
        <pc:inkChg chg="add del">
          <ac:chgData name="Asmelash Haile Tsegay" userId="ed04ce7e-a59d-4969-bb4a-08be8c0bd470" providerId="ADAL" clId="{65A27767-C394-4D99-9FC8-F161337D894C}" dt="2024-01-25T20:31:08.341" v="2103" actId="9405"/>
          <ac:inkMkLst>
            <pc:docMk/>
            <pc:sldMk cId="2157710169" sldId="3650"/>
            <ac:inkMk id="7" creationId="{8D7E3AD0-86EC-776B-E812-EE1BBF1CAA70}"/>
          </ac:inkMkLst>
        </pc:inkChg>
        <pc:inkChg chg="add del">
          <ac:chgData name="Asmelash Haile Tsegay" userId="ed04ce7e-a59d-4969-bb4a-08be8c0bd470" providerId="ADAL" clId="{65A27767-C394-4D99-9FC8-F161337D894C}" dt="2024-01-25T20:36:01.958" v="2107" actId="9405"/>
          <ac:inkMkLst>
            <pc:docMk/>
            <pc:sldMk cId="2157710169" sldId="3650"/>
            <ac:inkMk id="8" creationId="{B0B222EE-028B-D36E-F8FB-FAEE703AAC07}"/>
          </ac:inkMkLst>
        </pc:inkChg>
        <pc:inkChg chg="add del">
          <ac:chgData name="Asmelash Haile Tsegay" userId="ed04ce7e-a59d-4969-bb4a-08be8c0bd470" providerId="ADAL" clId="{65A27767-C394-4D99-9FC8-F161337D894C}" dt="2024-01-25T20:36:01.482" v="2106" actId="9405"/>
          <ac:inkMkLst>
            <pc:docMk/>
            <pc:sldMk cId="2157710169" sldId="3650"/>
            <ac:inkMk id="9" creationId="{D606C2EF-9EA3-BD2B-EFAE-1BC76FE2BE36}"/>
          </ac:inkMkLst>
        </pc:inkChg>
      </pc:sldChg>
      <pc:sldChg chg="addSp delSp modSp new del mod modClrScheme chgLayout">
        <pc:chgData name="Asmelash Haile Tsegay" userId="ed04ce7e-a59d-4969-bb4a-08be8c0bd470" providerId="ADAL" clId="{65A27767-C394-4D99-9FC8-F161337D894C}" dt="2024-01-22T20:15:50.877" v="152" actId="2696"/>
        <pc:sldMkLst>
          <pc:docMk/>
          <pc:sldMk cId="458786789" sldId="3651"/>
        </pc:sldMkLst>
        <pc:spChg chg="del mod ord">
          <ac:chgData name="Asmelash Haile Tsegay" userId="ed04ce7e-a59d-4969-bb4a-08be8c0bd470" providerId="ADAL" clId="{65A27767-C394-4D99-9FC8-F161337D894C}" dt="2024-01-22T20:15:36.802" v="150" actId="700"/>
          <ac:spMkLst>
            <pc:docMk/>
            <pc:sldMk cId="458786789" sldId="3651"/>
            <ac:spMk id="2" creationId="{47473073-5C60-00C7-4644-36EAA076EDF1}"/>
          </ac:spMkLst>
        </pc:spChg>
        <pc:spChg chg="del mod ord">
          <ac:chgData name="Asmelash Haile Tsegay" userId="ed04ce7e-a59d-4969-bb4a-08be8c0bd470" providerId="ADAL" clId="{65A27767-C394-4D99-9FC8-F161337D894C}" dt="2024-01-22T20:15:36.802" v="150" actId="700"/>
          <ac:spMkLst>
            <pc:docMk/>
            <pc:sldMk cId="458786789" sldId="3651"/>
            <ac:spMk id="3" creationId="{E540B4B9-63C9-7017-7BC9-FEF26BC55A66}"/>
          </ac:spMkLst>
        </pc:spChg>
        <pc:spChg chg="del mod ord">
          <ac:chgData name="Asmelash Haile Tsegay" userId="ed04ce7e-a59d-4969-bb4a-08be8c0bd470" providerId="ADAL" clId="{65A27767-C394-4D99-9FC8-F161337D894C}" dt="2024-01-22T20:15:36.802" v="150" actId="700"/>
          <ac:spMkLst>
            <pc:docMk/>
            <pc:sldMk cId="458786789" sldId="3651"/>
            <ac:spMk id="4" creationId="{FC303333-4DAB-8629-B795-04B9DAB6FA53}"/>
          </ac:spMkLst>
        </pc:spChg>
        <pc:spChg chg="add mod ord">
          <ac:chgData name="Asmelash Haile Tsegay" userId="ed04ce7e-a59d-4969-bb4a-08be8c0bd470" providerId="ADAL" clId="{65A27767-C394-4D99-9FC8-F161337D894C}" dt="2024-01-22T20:15:36.802" v="150" actId="700"/>
          <ac:spMkLst>
            <pc:docMk/>
            <pc:sldMk cId="458786789" sldId="3651"/>
            <ac:spMk id="5" creationId="{3EB5C7C4-6611-27CE-9D79-A50E682AE24B}"/>
          </ac:spMkLst>
        </pc:spChg>
        <pc:spChg chg="add mod ord">
          <ac:chgData name="Asmelash Haile Tsegay" userId="ed04ce7e-a59d-4969-bb4a-08be8c0bd470" providerId="ADAL" clId="{65A27767-C394-4D99-9FC8-F161337D894C}" dt="2024-01-22T20:15:36.802" v="150" actId="700"/>
          <ac:spMkLst>
            <pc:docMk/>
            <pc:sldMk cId="458786789" sldId="3651"/>
            <ac:spMk id="6" creationId="{2C26E7A4-B783-D827-30AC-E763886FE5C3}"/>
          </ac:spMkLst>
        </pc:spChg>
        <pc:spChg chg="add mod ord">
          <ac:chgData name="Asmelash Haile Tsegay" userId="ed04ce7e-a59d-4969-bb4a-08be8c0bd470" providerId="ADAL" clId="{65A27767-C394-4D99-9FC8-F161337D894C}" dt="2024-01-22T20:15:36.802" v="150" actId="700"/>
          <ac:spMkLst>
            <pc:docMk/>
            <pc:sldMk cId="458786789" sldId="3651"/>
            <ac:spMk id="7" creationId="{585AEF41-74AB-9087-7AAD-B76433490274}"/>
          </ac:spMkLst>
        </pc:spChg>
      </pc:sldChg>
      <pc:sldChg chg="addSp delSp modSp add mod setBg modClrScheme chgLayout">
        <pc:chgData name="Asmelash Haile Tsegay" userId="ed04ce7e-a59d-4969-bb4a-08be8c0bd470" providerId="ADAL" clId="{65A27767-C394-4D99-9FC8-F161337D894C}" dt="2024-01-25T15:31:40.423" v="1023" actId="14100"/>
        <pc:sldMkLst>
          <pc:docMk/>
          <pc:sldMk cId="3309207548" sldId="3652"/>
        </pc:sldMkLst>
        <pc:spChg chg="mod ord">
          <ac:chgData name="Asmelash Haile Tsegay" userId="ed04ce7e-a59d-4969-bb4a-08be8c0bd470" providerId="ADAL" clId="{65A27767-C394-4D99-9FC8-F161337D894C}" dt="2024-01-25T15:30:27.513" v="1017" actId="14100"/>
          <ac:spMkLst>
            <pc:docMk/>
            <pc:sldMk cId="3309207548" sldId="3652"/>
            <ac:spMk id="2" creationId="{55F5E95F-9DD3-481B-A436-79DC34D0DA25}"/>
          </ac:spMkLst>
        </pc:spChg>
        <pc:spChg chg="add mod">
          <ac:chgData name="Asmelash Haile Tsegay" userId="ed04ce7e-a59d-4969-bb4a-08be8c0bd470" providerId="ADAL" clId="{65A27767-C394-4D99-9FC8-F161337D894C}" dt="2024-01-25T15:31:40.423" v="1023" actId="14100"/>
          <ac:spMkLst>
            <pc:docMk/>
            <pc:sldMk cId="3309207548" sldId="3652"/>
            <ac:spMk id="3" creationId="{504C0E43-3B52-1AE5-4FEF-4D51DB2E2D79}"/>
          </ac:spMkLst>
        </pc:spChg>
        <pc:spChg chg="add del mod ord">
          <ac:chgData name="Asmelash Haile Tsegay" userId="ed04ce7e-a59d-4969-bb4a-08be8c0bd470" providerId="ADAL" clId="{65A27767-C394-4D99-9FC8-F161337D894C}" dt="2024-01-22T20:16:19.472" v="155" actId="700"/>
          <ac:spMkLst>
            <pc:docMk/>
            <pc:sldMk cId="3309207548" sldId="3652"/>
            <ac:spMk id="3" creationId="{A8F1E941-AB99-207A-DA37-10F72D1618B2}"/>
          </ac:spMkLst>
        </pc:spChg>
        <pc:spChg chg="add del mod ord">
          <ac:chgData name="Asmelash Haile Tsegay" userId="ed04ce7e-a59d-4969-bb4a-08be8c0bd470" providerId="ADAL" clId="{65A27767-C394-4D99-9FC8-F161337D894C}" dt="2024-01-22T20:16:19.472" v="155" actId="700"/>
          <ac:spMkLst>
            <pc:docMk/>
            <pc:sldMk cId="3309207548" sldId="3652"/>
            <ac:spMk id="4" creationId="{0E76178D-D0E4-F2A2-BC86-01E31FC78A1C}"/>
          </ac:spMkLst>
        </pc:spChg>
        <pc:spChg chg="del">
          <ac:chgData name="Asmelash Haile Tsegay" userId="ed04ce7e-a59d-4969-bb4a-08be8c0bd470" providerId="ADAL" clId="{65A27767-C394-4D99-9FC8-F161337D894C}" dt="2024-01-22T20:16:25.525" v="156" actId="478"/>
          <ac:spMkLst>
            <pc:docMk/>
            <pc:sldMk cId="3309207548" sldId="3652"/>
            <ac:spMk id="5" creationId="{819F23FF-EF43-BF12-E72F-076B7FF2A052}"/>
          </ac:spMkLst>
        </pc:spChg>
        <pc:spChg chg="add mod ord">
          <ac:chgData name="Asmelash Haile Tsegay" userId="ed04ce7e-a59d-4969-bb4a-08be8c0bd470" providerId="ADAL" clId="{65A27767-C394-4D99-9FC8-F161337D894C}" dt="2024-01-25T15:30:31.358" v="1018" actId="14100"/>
          <ac:spMkLst>
            <pc:docMk/>
            <pc:sldMk cId="3309207548" sldId="3652"/>
            <ac:spMk id="7" creationId="{37436E6C-F0E5-63A2-08A0-D7E995952DE8}"/>
          </ac:spMkLst>
        </pc:spChg>
        <pc:spChg chg="add del">
          <ac:chgData name="Asmelash Haile Tsegay" userId="ed04ce7e-a59d-4969-bb4a-08be8c0bd470" providerId="ADAL" clId="{65A27767-C394-4D99-9FC8-F161337D894C}" dt="2024-01-22T20:18:40.780" v="177" actId="26606"/>
          <ac:spMkLst>
            <pc:docMk/>
            <pc:sldMk cId="3309207548" sldId="3652"/>
            <ac:spMk id="10" creationId="{7ED7575E-88D2-B771-681D-46A7E55415DD}"/>
          </ac:spMkLst>
        </pc:spChg>
        <pc:spChg chg="add del">
          <ac:chgData name="Asmelash Haile Tsegay" userId="ed04ce7e-a59d-4969-bb4a-08be8c0bd470" providerId="ADAL" clId="{65A27767-C394-4D99-9FC8-F161337D894C}" dt="2024-01-22T20:17:48.721" v="166" actId="26606"/>
          <ac:spMkLst>
            <pc:docMk/>
            <pc:sldMk cId="3309207548" sldId="3652"/>
            <ac:spMk id="12" creationId="{5AA03EDC-7067-4DFF-B672-541D016AAAB8}"/>
          </ac:spMkLst>
        </pc:spChg>
        <pc:spChg chg="add del">
          <ac:chgData name="Asmelash Haile Tsegay" userId="ed04ce7e-a59d-4969-bb4a-08be8c0bd470" providerId="ADAL" clId="{65A27767-C394-4D99-9FC8-F161337D894C}" dt="2024-01-22T20:17:48.721" v="166" actId="26606"/>
          <ac:spMkLst>
            <pc:docMk/>
            <pc:sldMk cId="3309207548" sldId="3652"/>
            <ac:spMk id="14" creationId="{0EBF3E39-B0BE-496A-8604-9007470FFA3A}"/>
          </ac:spMkLst>
        </pc:spChg>
        <pc:grpChg chg="add del">
          <ac:chgData name="Asmelash Haile Tsegay" userId="ed04ce7e-a59d-4969-bb4a-08be8c0bd470" providerId="ADAL" clId="{65A27767-C394-4D99-9FC8-F161337D894C}" dt="2024-01-22T20:18:14.258" v="174" actId="26606"/>
          <ac:grpSpMkLst>
            <pc:docMk/>
            <pc:sldMk cId="3309207548" sldId="3652"/>
            <ac:grpSpMk id="11" creationId="{114ED94A-C85D-4CD3-4205-438D21CE6B38}"/>
          </ac:grpSpMkLst>
        </pc:grpChg>
        <pc:grpChg chg="add del">
          <ac:chgData name="Asmelash Haile Tsegay" userId="ed04ce7e-a59d-4969-bb4a-08be8c0bd470" providerId="ADAL" clId="{65A27767-C394-4D99-9FC8-F161337D894C}" dt="2024-01-22T20:22:44.065" v="208" actId="26606"/>
          <ac:grpSpMkLst>
            <pc:docMk/>
            <pc:sldMk cId="3309207548" sldId="3652"/>
            <ac:grpSpMk id="23" creationId="{6258F736-B256-8039-9DC6-F4E49A5C5AD5}"/>
          </ac:grpSpMkLst>
        </pc:grpChg>
        <pc:grpChg chg="add">
          <ac:chgData name="Asmelash Haile Tsegay" userId="ed04ce7e-a59d-4969-bb4a-08be8c0bd470" providerId="ADAL" clId="{65A27767-C394-4D99-9FC8-F161337D894C}" dt="2024-01-22T20:22:44.065" v="208" actId="26606"/>
          <ac:grpSpMkLst>
            <pc:docMk/>
            <pc:sldMk cId="3309207548" sldId="3652"/>
            <ac:grpSpMk id="30" creationId="{31C49F18-8757-4E87-5C2E-9D6D7B82BA3B}"/>
          </ac:grpSpMkLst>
        </pc:grpChg>
        <pc:picChg chg="add del mod ord">
          <ac:chgData name="Asmelash Haile Tsegay" userId="ed04ce7e-a59d-4969-bb4a-08be8c0bd470" providerId="ADAL" clId="{65A27767-C394-4D99-9FC8-F161337D894C}" dt="2024-01-25T15:00:38.542" v="556" actId="478"/>
          <ac:picMkLst>
            <pc:docMk/>
            <pc:sldMk cId="3309207548" sldId="3652"/>
            <ac:picMk id="6" creationId="{ED5FE4F1-AE78-09FE-764D-20D930E3FD03}"/>
          </ac:picMkLst>
        </pc:picChg>
        <pc:cxnChg chg="add del">
          <ac:chgData name="Asmelash Haile Tsegay" userId="ed04ce7e-a59d-4969-bb4a-08be8c0bd470" providerId="ADAL" clId="{65A27767-C394-4D99-9FC8-F161337D894C}" dt="2024-01-22T20:18:01.898" v="169" actId="26606"/>
          <ac:cxnSpMkLst>
            <pc:docMk/>
            <pc:sldMk cId="3309207548" sldId="3652"/>
            <ac:cxnSpMk id="9" creationId="{FC23E3B9-5ABF-58B3-E2B0-E9A5DAA90037}"/>
          </ac:cxnSpMkLst>
        </pc:cxnChg>
        <pc:cxnChg chg="add del">
          <ac:chgData name="Asmelash Haile Tsegay" userId="ed04ce7e-a59d-4969-bb4a-08be8c0bd470" providerId="ADAL" clId="{65A27767-C394-4D99-9FC8-F161337D894C}" dt="2024-01-22T20:18:40.780" v="177" actId="26606"/>
          <ac:cxnSpMkLst>
            <pc:docMk/>
            <pc:sldMk cId="3309207548" sldId="3652"/>
            <ac:cxnSpMk id="18" creationId="{249EDD1B-F94D-B4E6-ACAA-566B9A26FDE3}"/>
          </ac:cxnSpMkLst>
        </pc:cxnChg>
      </pc:sldChg>
      <pc:sldChg chg="addSp delSp modSp add del mod setBg">
        <pc:chgData name="Asmelash Haile Tsegay" userId="ed04ce7e-a59d-4969-bb4a-08be8c0bd470" providerId="ADAL" clId="{65A27767-C394-4D99-9FC8-F161337D894C}" dt="2024-01-25T16:22:18.480" v="1039" actId="2696"/>
        <pc:sldMkLst>
          <pc:docMk/>
          <pc:sldMk cId="1691443377" sldId="3653"/>
        </pc:sldMkLst>
        <pc:spChg chg="mod">
          <ac:chgData name="Asmelash Haile Tsegay" userId="ed04ce7e-a59d-4969-bb4a-08be8c0bd470" providerId="ADAL" clId="{65A27767-C394-4D99-9FC8-F161337D894C}" dt="2024-01-25T14:50:10.098" v="535" actId="6549"/>
          <ac:spMkLst>
            <pc:docMk/>
            <pc:sldMk cId="1691443377" sldId="3653"/>
            <ac:spMk id="2" creationId="{55F5E95F-9DD3-481B-A436-79DC34D0DA25}"/>
          </ac:spMkLst>
        </pc:spChg>
        <pc:spChg chg="del mod">
          <ac:chgData name="Asmelash Haile Tsegay" userId="ed04ce7e-a59d-4969-bb4a-08be8c0bd470" providerId="ADAL" clId="{65A27767-C394-4D99-9FC8-F161337D894C}" dt="2024-01-22T20:21:18.552" v="204" actId="478"/>
          <ac:spMkLst>
            <pc:docMk/>
            <pc:sldMk cId="1691443377" sldId="3653"/>
            <ac:spMk id="5" creationId="{819F23FF-EF43-BF12-E72F-076B7FF2A052}"/>
          </ac:spMkLst>
        </pc:spChg>
        <pc:spChg chg="add del">
          <ac:chgData name="Asmelash Haile Tsegay" userId="ed04ce7e-a59d-4969-bb4a-08be8c0bd470" providerId="ADAL" clId="{65A27767-C394-4D99-9FC8-F161337D894C}" dt="2024-01-22T20:24:18.653" v="233" actId="26606"/>
          <ac:spMkLst>
            <pc:docMk/>
            <pc:sldMk cId="1691443377" sldId="3653"/>
            <ac:spMk id="8" creationId="{A4AC5506-6312-4701-8D3C-40187889A947}"/>
          </ac:spMkLst>
        </pc:spChg>
        <pc:spChg chg="add del">
          <ac:chgData name="Asmelash Haile Tsegay" userId="ed04ce7e-a59d-4969-bb4a-08be8c0bd470" providerId="ADAL" clId="{65A27767-C394-4D99-9FC8-F161337D894C}" dt="2024-01-22T20:24:18.645" v="232" actId="26606"/>
          <ac:spMkLst>
            <pc:docMk/>
            <pc:sldMk cId="1691443377" sldId="3653"/>
            <ac:spMk id="13" creationId="{A4AC5506-6312-4701-8D3C-40187889A947}"/>
          </ac:spMkLst>
        </pc:spChg>
        <pc:spChg chg="add">
          <ac:chgData name="Asmelash Haile Tsegay" userId="ed04ce7e-a59d-4969-bb4a-08be8c0bd470" providerId="ADAL" clId="{65A27767-C394-4D99-9FC8-F161337D894C}" dt="2024-01-22T20:24:18.653" v="233" actId="26606"/>
          <ac:spMkLst>
            <pc:docMk/>
            <pc:sldMk cId="1691443377" sldId="3653"/>
            <ac:spMk id="15" creationId="{D12DDE76-C203-4047-9998-63900085B5E8}"/>
          </ac:spMkLst>
        </pc:spChg>
        <pc:picChg chg="add del mod">
          <ac:chgData name="Asmelash Haile Tsegay" userId="ed04ce7e-a59d-4969-bb4a-08be8c0bd470" providerId="ADAL" clId="{65A27767-C394-4D99-9FC8-F161337D894C}" dt="2024-01-25T16:19:21.082" v="1024" actId="478"/>
          <ac:picMkLst>
            <pc:docMk/>
            <pc:sldMk cId="1691443377" sldId="3653"/>
            <ac:picMk id="3" creationId="{9C423AE6-5BBB-63B4-0695-2B637EB5C567}"/>
          </ac:picMkLst>
        </pc:picChg>
      </pc:sldChg>
      <pc:sldChg chg="modSp add mod">
        <pc:chgData name="Asmelash Haile Tsegay" userId="ed04ce7e-a59d-4969-bb4a-08be8c0bd470" providerId="ADAL" clId="{65A27767-C394-4D99-9FC8-F161337D894C}" dt="2024-01-25T22:20:43.764" v="2435" actId="20577"/>
        <pc:sldMkLst>
          <pc:docMk/>
          <pc:sldMk cId="1112276116" sldId="3654"/>
        </pc:sldMkLst>
        <pc:spChg chg="mod">
          <ac:chgData name="Asmelash Haile Tsegay" userId="ed04ce7e-a59d-4969-bb4a-08be8c0bd470" providerId="ADAL" clId="{65A27767-C394-4D99-9FC8-F161337D894C}" dt="2024-01-25T14:50:40.414" v="555" actId="27636"/>
          <ac:spMkLst>
            <pc:docMk/>
            <pc:sldMk cId="1112276116" sldId="3654"/>
            <ac:spMk id="2" creationId="{55F5E95F-9DD3-481B-A436-79DC34D0DA25}"/>
          </ac:spMkLst>
        </pc:spChg>
        <pc:spChg chg="mod">
          <ac:chgData name="Asmelash Haile Tsegay" userId="ed04ce7e-a59d-4969-bb4a-08be8c0bd470" providerId="ADAL" clId="{65A27767-C394-4D99-9FC8-F161337D894C}" dt="2024-01-25T22:20:43.764" v="2435" actId="20577"/>
          <ac:spMkLst>
            <pc:docMk/>
            <pc:sldMk cId="1112276116" sldId="3654"/>
            <ac:spMk id="5" creationId="{819F23FF-EF43-BF12-E72F-076B7FF2A052}"/>
          </ac:spMkLst>
        </pc:spChg>
      </pc:sldChg>
      <pc:sldChg chg="modSp add mod">
        <pc:chgData name="Asmelash Haile Tsegay" userId="ed04ce7e-a59d-4969-bb4a-08be8c0bd470" providerId="ADAL" clId="{65A27767-C394-4D99-9FC8-F161337D894C}" dt="2024-01-25T19:54:58.572" v="1053" actId="1076"/>
        <pc:sldMkLst>
          <pc:docMk/>
          <pc:sldMk cId="2938174159" sldId="3655"/>
        </pc:sldMkLst>
        <pc:spChg chg="mod">
          <ac:chgData name="Asmelash Haile Tsegay" userId="ed04ce7e-a59d-4969-bb4a-08be8c0bd470" providerId="ADAL" clId="{65A27767-C394-4D99-9FC8-F161337D894C}" dt="2024-01-25T16:20:57.833" v="1027" actId="27636"/>
          <ac:spMkLst>
            <pc:docMk/>
            <pc:sldMk cId="2938174159" sldId="3655"/>
            <ac:spMk id="2" creationId="{55F5E95F-9DD3-481B-A436-79DC34D0DA25}"/>
          </ac:spMkLst>
        </pc:spChg>
        <pc:spChg chg="mod">
          <ac:chgData name="Asmelash Haile Tsegay" userId="ed04ce7e-a59d-4969-bb4a-08be8c0bd470" providerId="ADAL" clId="{65A27767-C394-4D99-9FC8-F161337D894C}" dt="2024-01-25T19:54:58.572" v="1053" actId="1076"/>
          <ac:spMkLst>
            <pc:docMk/>
            <pc:sldMk cId="2938174159" sldId="3655"/>
            <ac:spMk id="5" creationId="{819F23FF-EF43-BF12-E72F-076B7FF2A052}"/>
          </ac:spMkLst>
        </pc:spChg>
      </pc:sldChg>
      <pc:sldMasterChg chg="del delSldLayout">
        <pc:chgData name="Asmelash Haile Tsegay" userId="ed04ce7e-a59d-4969-bb4a-08be8c0bd470" providerId="ADAL" clId="{65A27767-C394-4D99-9FC8-F161337D894C}" dt="2024-01-25T07:50:54.494" v="256" actId="2696"/>
        <pc:sldMasterMkLst>
          <pc:docMk/>
          <pc:sldMasterMk cId="3010955700" sldId="2147483648"/>
        </pc:sldMasterMkLst>
        <pc:sldLayoutChg chg="del">
          <pc:chgData name="Asmelash Haile Tsegay" userId="ed04ce7e-a59d-4969-bb4a-08be8c0bd470" providerId="ADAL" clId="{65A27767-C394-4D99-9FC8-F161337D894C}" dt="2024-01-25T07:50:54.494" v="256" actId="2696"/>
          <pc:sldLayoutMkLst>
            <pc:docMk/>
            <pc:sldMasterMk cId="3010955700" sldId="2147483648"/>
            <pc:sldLayoutMk cId="3776304606" sldId="2147483649"/>
          </pc:sldLayoutMkLst>
        </pc:sldLayoutChg>
        <pc:sldLayoutChg chg="del">
          <pc:chgData name="Asmelash Haile Tsegay" userId="ed04ce7e-a59d-4969-bb4a-08be8c0bd470" providerId="ADAL" clId="{65A27767-C394-4D99-9FC8-F161337D894C}" dt="2024-01-25T07:50:54.494" v="256" actId="2696"/>
          <pc:sldLayoutMkLst>
            <pc:docMk/>
            <pc:sldMasterMk cId="3010955700" sldId="2147483648"/>
            <pc:sldLayoutMk cId="216749565" sldId="2147483650"/>
          </pc:sldLayoutMkLst>
        </pc:sldLayoutChg>
        <pc:sldLayoutChg chg="del">
          <pc:chgData name="Asmelash Haile Tsegay" userId="ed04ce7e-a59d-4969-bb4a-08be8c0bd470" providerId="ADAL" clId="{65A27767-C394-4D99-9FC8-F161337D894C}" dt="2024-01-25T07:50:54.494" v="256" actId="2696"/>
          <pc:sldLayoutMkLst>
            <pc:docMk/>
            <pc:sldMasterMk cId="3010955700" sldId="2147483648"/>
            <pc:sldLayoutMk cId="424028750" sldId="2147483651"/>
          </pc:sldLayoutMkLst>
        </pc:sldLayoutChg>
        <pc:sldLayoutChg chg="del">
          <pc:chgData name="Asmelash Haile Tsegay" userId="ed04ce7e-a59d-4969-bb4a-08be8c0bd470" providerId="ADAL" clId="{65A27767-C394-4D99-9FC8-F161337D894C}" dt="2024-01-25T07:50:54.494" v="256" actId="2696"/>
          <pc:sldLayoutMkLst>
            <pc:docMk/>
            <pc:sldMasterMk cId="3010955700" sldId="2147483648"/>
            <pc:sldLayoutMk cId="2803291295" sldId="2147483652"/>
          </pc:sldLayoutMkLst>
        </pc:sldLayoutChg>
        <pc:sldLayoutChg chg="del">
          <pc:chgData name="Asmelash Haile Tsegay" userId="ed04ce7e-a59d-4969-bb4a-08be8c0bd470" providerId="ADAL" clId="{65A27767-C394-4D99-9FC8-F161337D894C}" dt="2024-01-25T07:50:54.494" v="256" actId="2696"/>
          <pc:sldLayoutMkLst>
            <pc:docMk/>
            <pc:sldMasterMk cId="3010955700" sldId="2147483648"/>
            <pc:sldLayoutMk cId="583715393" sldId="2147483653"/>
          </pc:sldLayoutMkLst>
        </pc:sldLayoutChg>
        <pc:sldLayoutChg chg="del">
          <pc:chgData name="Asmelash Haile Tsegay" userId="ed04ce7e-a59d-4969-bb4a-08be8c0bd470" providerId="ADAL" clId="{65A27767-C394-4D99-9FC8-F161337D894C}" dt="2024-01-25T07:50:54.494" v="256" actId="2696"/>
          <pc:sldLayoutMkLst>
            <pc:docMk/>
            <pc:sldMasterMk cId="3010955700" sldId="2147483648"/>
            <pc:sldLayoutMk cId="4055423613" sldId="2147483654"/>
          </pc:sldLayoutMkLst>
        </pc:sldLayoutChg>
        <pc:sldLayoutChg chg="del">
          <pc:chgData name="Asmelash Haile Tsegay" userId="ed04ce7e-a59d-4969-bb4a-08be8c0bd470" providerId="ADAL" clId="{65A27767-C394-4D99-9FC8-F161337D894C}" dt="2024-01-25T07:50:54.494" v="256" actId="2696"/>
          <pc:sldLayoutMkLst>
            <pc:docMk/>
            <pc:sldMasterMk cId="3010955700" sldId="2147483648"/>
            <pc:sldLayoutMk cId="4035051525" sldId="2147483655"/>
          </pc:sldLayoutMkLst>
        </pc:sldLayoutChg>
        <pc:sldLayoutChg chg="del">
          <pc:chgData name="Asmelash Haile Tsegay" userId="ed04ce7e-a59d-4969-bb4a-08be8c0bd470" providerId="ADAL" clId="{65A27767-C394-4D99-9FC8-F161337D894C}" dt="2024-01-25T07:50:54.494" v="256" actId="2696"/>
          <pc:sldLayoutMkLst>
            <pc:docMk/>
            <pc:sldMasterMk cId="3010955700" sldId="2147483648"/>
            <pc:sldLayoutMk cId="4114619742" sldId="2147483656"/>
          </pc:sldLayoutMkLst>
        </pc:sldLayoutChg>
        <pc:sldLayoutChg chg="del">
          <pc:chgData name="Asmelash Haile Tsegay" userId="ed04ce7e-a59d-4969-bb4a-08be8c0bd470" providerId="ADAL" clId="{65A27767-C394-4D99-9FC8-F161337D894C}" dt="2024-01-25T07:50:54.494" v="256" actId="2696"/>
          <pc:sldLayoutMkLst>
            <pc:docMk/>
            <pc:sldMasterMk cId="3010955700" sldId="2147483648"/>
            <pc:sldLayoutMk cId="2032942047" sldId="2147483657"/>
          </pc:sldLayoutMkLst>
        </pc:sldLayoutChg>
        <pc:sldLayoutChg chg="del">
          <pc:chgData name="Asmelash Haile Tsegay" userId="ed04ce7e-a59d-4969-bb4a-08be8c0bd470" providerId="ADAL" clId="{65A27767-C394-4D99-9FC8-F161337D894C}" dt="2024-01-25T07:50:54.494" v="256" actId="2696"/>
          <pc:sldLayoutMkLst>
            <pc:docMk/>
            <pc:sldMasterMk cId="3010955700" sldId="2147483648"/>
            <pc:sldLayoutMk cId="1725229884" sldId="2147483658"/>
          </pc:sldLayoutMkLst>
        </pc:sldLayoutChg>
        <pc:sldLayoutChg chg="del">
          <pc:chgData name="Asmelash Haile Tsegay" userId="ed04ce7e-a59d-4969-bb4a-08be8c0bd470" providerId="ADAL" clId="{65A27767-C394-4D99-9FC8-F161337D894C}" dt="2024-01-25T07:50:54.494" v="256" actId="2696"/>
          <pc:sldLayoutMkLst>
            <pc:docMk/>
            <pc:sldMasterMk cId="3010955700" sldId="2147483648"/>
            <pc:sldLayoutMk cId="3126938427"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EB2FC-728E-49EF-A757-06EF09D363D3}" type="datetimeFigureOut">
              <a:rPr lang="en-US" smtClean="0"/>
              <a:t>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57AA2-D5DC-4914-9350-7B817774BC41}" type="slidenum">
              <a:rPr lang="en-US" smtClean="0"/>
              <a:t>‹#›</a:t>
            </a:fld>
            <a:endParaRPr lang="en-US"/>
          </a:p>
        </p:txBody>
      </p:sp>
    </p:spTree>
    <p:extLst>
      <p:ext uri="{BB962C8B-B14F-4D97-AF65-F5344CB8AC3E}">
        <p14:creationId xmlns:p14="http://schemas.microsoft.com/office/powerpoint/2010/main" val="4186489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and Thanks, Manex for providing a wonderful summary of the survey result of the second phase of the panel. What is presented on the survey result is a tip of the iceberg but demonstrates how powerful the ESPS data is. The most precious gem is on the microdata. Hence my presentation will focus on how you can access the data.</a:t>
            </a:r>
          </a:p>
        </p:txBody>
      </p:sp>
      <p:sp>
        <p:nvSpPr>
          <p:cNvPr id="4" name="Slide Number Placeholder 3"/>
          <p:cNvSpPr>
            <a:spLocks noGrp="1"/>
          </p:cNvSpPr>
          <p:nvPr>
            <p:ph type="sldNum" sz="quarter" idx="5"/>
          </p:nvPr>
        </p:nvSpPr>
        <p:spPr/>
        <p:txBody>
          <a:bodyPr/>
          <a:lstStyle/>
          <a:p>
            <a:fld id="{9A257AA2-D5DC-4914-9350-7B817774BC41}" type="slidenum">
              <a:rPr lang="en-US" smtClean="0"/>
              <a:t>1</a:t>
            </a:fld>
            <a:endParaRPr lang="en-US"/>
          </a:p>
        </p:txBody>
      </p:sp>
    </p:spTree>
    <p:extLst>
      <p:ext uri="{BB962C8B-B14F-4D97-AF65-F5344CB8AC3E}">
        <p14:creationId xmlns:p14="http://schemas.microsoft.com/office/powerpoint/2010/main" val="2761491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C637BD-7BB5-48C2-A484-4F7DEC1A35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8284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C637BD-7BB5-48C2-A484-4F7DEC1A35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90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C637BD-7BB5-48C2-A484-4F7DEC1A35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183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C637BD-7BB5-48C2-A484-4F7DEC1A35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773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2EBD7-9736-7FE0-5BFB-1C3847955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3E6EF7-2AFA-7403-95A8-DBAFFBE2987A}"/>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417E0-281F-6BF5-E07A-EFA2C18F848B}"/>
              </a:ext>
            </a:extLst>
          </p:cNvPr>
          <p:cNvSpPr>
            <a:spLocks noGrp="1"/>
          </p:cNvSpPr>
          <p:nvPr>
            <p:ph type="dt" sz="half" idx="10"/>
          </p:nvPr>
        </p:nvSpPr>
        <p:spPr/>
        <p:txBody>
          <a:bodyPr/>
          <a:lstStyle/>
          <a:p>
            <a:fld id="{8C581C91-E11F-3941-A746-48EF480FE53E}" type="datetimeFigureOut">
              <a:rPr lang="en-US" smtClean="0"/>
              <a:t>2/3/2024</a:t>
            </a:fld>
            <a:endParaRPr lang="en-US"/>
          </a:p>
        </p:txBody>
      </p:sp>
      <p:sp>
        <p:nvSpPr>
          <p:cNvPr id="5" name="Footer Placeholder 4">
            <a:extLst>
              <a:ext uri="{FF2B5EF4-FFF2-40B4-BE49-F238E27FC236}">
                <a16:creationId xmlns:a16="http://schemas.microsoft.com/office/drawing/2014/main" id="{C026344D-7D43-7813-3178-1B34B195C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7CA33-C9C6-AED6-FF3E-DDF39F004AD5}"/>
              </a:ext>
            </a:extLst>
          </p:cNvPr>
          <p:cNvSpPr>
            <a:spLocks noGrp="1"/>
          </p:cNvSpPr>
          <p:nvPr>
            <p:ph type="sldNum" sz="quarter" idx="12"/>
          </p:nvPr>
        </p:nvSpPr>
        <p:spPr/>
        <p:txBody>
          <a:bodyPr/>
          <a:lstStyle/>
          <a:p>
            <a:fld id="{026C305C-5333-E049-A2A7-0E62CEDF3472}" type="slidenum">
              <a:rPr lang="en-US" smtClean="0"/>
              <a:t>‹#›</a:t>
            </a:fld>
            <a:endParaRPr lang="en-US"/>
          </a:p>
        </p:txBody>
      </p:sp>
    </p:spTree>
    <p:extLst>
      <p:ext uri="{BB962C8B-B14F-4D97-AF65-F5344CB8AC3E}">
        <p14:creationId xmlns:p14="http://schemas.microsoft.com/office/powerpoint/2010/main" val="34250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71C6-2259-5BE6-D36B-AE5E5A598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494959-775E-35C1-D1F3-F39DEE9CE0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AD7E1A-9826-6F2E-E217-4950DE7ABADA}"/>
              </a:ext>
            </a:extLst>
          </p:cNvPr>
          <p:cNvSpPr>
            <a:spLocks noGrp="1"/>
          </p:cNvSpPr>
          <p:nvPr>
            <p:ph type="dt" sz="half" idx="10"/>
          </p:nvPr>
        </p:nvSpPr>
        <p:spPr/>
        <p:txBody>
          <a:bodyPr/>
          <a:lstStyle/>
          <a:p>
            <a:fld id="{8C581C91-E11F-3941-A746-48EF480FE53E}" type="datetimeFigureOut">
              <a:rPr lang="en-US" smtClean="0"/>
              <a:t>2/3/2024</a:t>
            </a:fld>
            <a:endParaRPr lang="en-US"/>
          </a:p>
        </p:txBody>
      </p:sp>
      <p:sp>
        <p:nvSpPr>
          <p:cNvPr id="5" name="Footer Placeholder 4">
            <a:extLst>
              <a:ext uri="{FF2B5EF4-FFF2-40B4-BE49-F238E27FC236}">
                <a16:creationId xmlns:a16="http://schemas.microsoft.com/office/drawing/2014/main" id="{38851845-3F61-4A35-7800-7728F4B2BC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1B629-CEA5-6307-CE0F-E5950A7EA69A}"/>
              </a:ext>
            </a:extLst>
          </p:cNvPr>
          <p:cNvSpPr>
            <a:spLocks noGrp="1"/>
          </p:cNvSpPr>
          <p:nvPr>
            <p:ph type="sldNum" sz="quarter" idx="12"/>
          </p:nvPr>
        </p:nvSpPr>
        <p:spPr/>
        <p:txBody>
          <a:bodyPr/>
          <a:lstStyle/>
          <a:p>
            <a:fld id="{026C305C-5333-E049-A2A7-0E62CEDF3472}" type="slidenum">
              <a:rPr lang="en-US" smtClean="0"/>
              <a:t>‹#›</a:t>
            </a:fld>
            <a:endParaRPr lang="en-US"/>
          </a:p>
        </p:txBody>
      </p:sp>
    </p:spTree>
    <p:extLst>
      <p:ext uri="{BB962C8B-B14F-4D97-AF65-F5344CB8AC3E}">
        <p14:creationId xmlns:p14="http://schemas.microsoft.com/office/powerpoint/2010/main" val="236001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45C5DE-B7D2-9D7D-D4DF-66A788F4F5AE}"/>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8382D-611A-8572-3FF7-680DE387C1C9}"/>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63B34-02F6-E416-B9CF-E5076458C4DB}"/>
              </a:ext>
            </a:extLst>
          </p:cNvPr>
          <p:cNvSpPr>
            <a:spLocks noGrp="1"/>
          </p:cNvSpPr>
          <p:nvPr>
            <p:ph type="dt" sz="half" idx="10"/>
          </p:nvPr>
        </p:nvSpPr>
        <p:spPr/>
        <p:txBody>
          <a:bodyPr/>
          <a:lstStyle/>
          <a:p>
            <a:fld id="{8C581C91-E11F-3941-A746-48EF480FE53E}" type="datetimeFigureOut">
              <a:rPr lang="en-US" smtClean="0"/>
              <a:t>2/3/2024</a:t>
            </a:fld>
            <a:endParaRPr lang="en-US"/>
          </a:p>
        </p:txBody>
      </p:sp>
      <p:sp>
        <p:nvSpPr>
          <p:cNvPr id="5" name="Footer Placeholder 4">
            <a:extLst>
              <a:ext uri="{FF2B5EF4-FFF2-40B4-BE49-F238E27FC236}">
                <a16:creationId xmlns:a16="http://schemas.microsoft.com/office/drawing/2014/main" id="{500408C7-5E2C-9B7D-F17F-9D52CBEA9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F17FA-5AAE-4DDD-4FCF-036CC4EB5A83}"/>
              </a:ext>
            </a:extLst>
          </p:cNvPr>
          <p:cNvSpPr>
            <a:spLocks noGrp="1"/>
          </p:cNvSpPr>
          <p:nvPr>
            <p:ph type="sldNum" sz="quarter" idx="12"/>
          </p:nvPr>
        </p:nvSpPr>
        <p:spPr/>
        <p:txBody>
          <a:bodyPr/>
          <a:lstStyle/>
          <a:p>
            <a:fld id="{026C305C-5333-E049-A2A7-0E62CEDF3472}" type="slidenum">
              <a:rPr lang="en-US" smtClean="0"/>
              <a:t>‹#›</a:t>
            </a:fld>
            <a:endParaRPr lang="en-US"/>
          </a:p>
        </p:txBody>
      </p:sp>
    </p:spTree>
    <p:extLst>
      <p:ext uri="{BB962C8B-B14F-4D97-AF65-F5344CB8AC3E}">
        <p14:creationId xmlns:p14="http://schemas.microsoft.com/office/powerpoint/2010/main" val="2795515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721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Normal slide">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76D74A8-1E3C-A14B-BE17-9D0D30D22F2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2000" cy="546100"/>
          </a:xfrm>
          <a:prstGeom prst="rect">
            <a:avLst/>
          </a:prstGeom>
        </p:spPr>
      </p:pic>
      <p:pic>
        <p:nvPicPr>
          <p:cNvPr id="9" name="Immagine 8">
            <a:extLst>
              <a:ext uri="{FF2B5EF4-FFF2-40B4-BE49-F238E27FC236}">
                <a16:creationId xmlns:a16="http://schemas.microsoft.com/office/drawing/2014/main" id="{7B8FB08B-53F1-544D-8B69-8E737FFCD4E5}"/>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0" y="6012001"/>
            <a:ext cx="12192000" cy="850900"/>
          </a:xfrm>
          <a:prstGeom prst="rect">
            <a:avLst/>
          </a:prstGeom>
        </p:spPr>
      </p:pic>
      <p:sp>
        <p:nvSpPr>
          <p:cNvPr id="12" name="Title 1">
            <a:extLst>
              <a:ext uri="{FF2B5EF4-FFF2-40B4-BE49-F238E27FC236}">
                <a16:creationId xmlns:a16="http://schemas.microsoft.com/office/drawing/2014/main" id="{87C5D328-769D-2448-A920-097A1742642C}"/>
              </a:ext>
            </a:extLst>
          </p:cNvPr>
          <p:cNvSpPr>
            <a:spLocks noGrp="1"/>
          </p:cNvSpPr>
          <p:nvPr>
            <p:ph type="title"/>
          </p:nvPr>
        </p:nvSpPr>
        <p:spPr>
          <a:xfrm>
            <a:off x="461654" y="728664"/>
            <a:ext cx="6820093" cy="631787"/>
          </a:xfrm>
          <a:prstGeom prst="rect">
            <a:avLst/>
          </a:prstGeom>
        </p:spPr>
        <p:txBody>
          <a:bodyPr>
            <a:normAutofit/>
          </a:bodyPr>
          <a:lstStyle>
            <a:lvl1pPr fontAlgn="t">
              <a:defRPr sz="3800" b="0" i="0" baseline="0">
                <a:solidFill>
                  <a:srgbClr val="1386C6"/>
                </a:solidFill>
                <a:latin typeface="Calibri" panose="020F0502020204030204" pitchFamily="34" charset="0"/>
                <a:ea typeface="Verdana" panose="020B0604030504040204" pitchFamily="34" charset="0"/>
                <a:cs typeface="Calibri" panose="020F0502020204030204" pitchFamily="34" charset="0"/>
              </a:defRPr>
            </a:lvl1pPr>
          </a:lstStyle>
          <a:p>
            <a:r>
              <a:rPr lang="en-US"/>
              <a:t>Click to edit Master title style</a:t>
            </a:r>
          </a:p>
        </p:txBody>
      </p:sp>
      <p:sp>
        <p:nvSpPr>
          <p:cNvPr id="13" name="Text Placeholder 2">
            <a:extLst>
              <a:ext uri="{FF2B5EF4-FFF2-40B4-BE49-F238E27FC236}">
                <a16:creationId xmlns:a16="http://schemas.microsoft.com/office/drawing/2014/main" id="{BD09FAA5-179B-1347-A74C-A87E604B984A}"/>
              </a:ext>
            </a:extLst>
          </p:cNvPr>
          <p:cNvSpPr>
            <a:spLocks noGrp="1"/>
          </p:cNvSpPr>
          <p:nvPr>
            <p:ph type="body" idx="1"/>
          </p:nvPr>
        </p:nvSpPr>
        <p:spPr>
          <a:xfrm>
            <a:off x="461654" y="1783873"/>
            <a:ext cx="6820093" cy="3579889"/>
          </a:xfrm>
          <a:prstGeom prst="rect">
            <a:avLst/>
          </a:prstGeom>
        </p:spPr>
        <p:txBody>
          <a:bodyPr/>
          <a:lstStyle>
            <a:lvl1pPr marL="0" indent="0">
              <a:buNone/>
              <a:defRPr sz="2400" baseline="0">
                <a:solidFill>
                  <a:schemeClr val="tx1"/>
                </a:solidFill>
                <a:latin typeface="Calibri" panose="020F0502020204030204" pitchFamily="34" charset="0"/>
                <a:cs typeface="Calibri" panose="020F050202020403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73720968"/>
      </p:ext>
    </p:extLst>
  </p:cSld>
  <p:clrMapOvr>
    <a:masterClrMapping/>
  </p:clrMapOvr>
  <p:extLst>
    <p:ext uri="{DCECCB84-F9BA-43D5-87BE-67443E8EF086}">
      <p15:sldGuideLst xmlns:p15="http://schemas.microsoft.com/office/powerpoint/2012/main">
        <p15:guide id="1" orient="horz" pos="459">
          <p15:clr>
            <a:srgbClr val="FBAE40"/>
          </p15:clr>
        </p15:guide>
        <p15:guide id="2" pos="347">
          <p15:clr>
            <a:srgbClr val="FBAE40"/>
          </p15:clr>
        </p15:guide>
        <p15:guide id="3" orient="horz" pos="111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9"/>
        <p:cNvGrpSpPr/>
        <p:nvPr/>
      </p:nvGrpSpPr>
      <p:grpSpPr>
        <a:xfrm>
          <a:off x="0" y="0"/>
          <a:ext cx="0" cy="0"/>
          <a:chOff x="0" y="0"/>
          <a:chExt cx="0" cy="0"/>
        </a:xfrm>
      </p:grpSpPr>
      <p:sp>
        <p:nvSpPr>
          <p:cNvPr id="12" name="Shape 12"/>
          <p:cNvSpPr txBox="1">
            <a:spLocks noGrp="1"/>
          </p:cNvSpPr>
          <p:nvPr>
            <p:ph type="ctrTitle"/>
          </p:nvPr>
        </p:nvSpPr>
        <p:spPr>
          <a:xfrm>
            <a:off x="1518933" y="860733"/>
            <a:ext cx="9154400" cy="2568400"/>
          </a:xfrm>
          <a:prstGeom prst="rect">
            <a:avLst/>
          </a:prstGeom>
        </p:spPr>
        <p:txBody>
          <a:bodyPr wrap="square" lIns="91425" tIns="91425" rIns="91425" bIns="91425" anchor="b" anchorCtr="0"/>
          <a:lstStyle>
            <a:lvl1pPr lvl="0">
              <a:spcBef>
                <a:spcPts val="0"/>
              </a:spcBef>
              <a:buClr>
                <a:srgbClr val="FFFFFF"/>
              </a:buClr>
              <a:buSzPct val="100000"/>
              <a:defRPr sz="4800" b="1" i="0">
                <a:solidFill>
                  <a:srgbClr val="FFFFFF"/>
                </a:solidFill>
                <a:latin typeface="Arial Bold" charset="0"/>
                <a:ea typeface="Arial Bold" charset="0"/>
                <a:cs typeface="Arial Bold" charset="0"/>
              </a:defRPr>
            </a:lvl1pPr>
            <a:lvl2pPr lvl="1">
              <a:spcBef>
                <a:spcPts val="0"/>
              </a:spcBef>
              <a:buClr>
                <a:srgbClr val="FFFFFF"/>
              </a:buClr>
              <a:buSzPct val="100000"/>
              <a:defRPr sz="4800">
                <a:solidFill>
                  <a:srgbClr val="FFFFFF"/>
                </a:solidFill>
              </a:defRPr>
            </a:lvl2pPr>
            <a:lvl3pPr lvl="2">
              <a:spcBef>
                <a:spcPts val="0"/>
              </a:spcBef>
              <a:buClr>
                <a:srgbClr val="FFFFFF"/>
              </a:buClr>
              <a:buSzPct val="100000"/>
              <a:defRPr sz="4800">
                <a:solidFill>
                  <a:srgbClr val="FFFFFF"/>
                </a:solidFill>
              </a:defRPr>
            </a:lvl3pPr>
            <a:lvl4pPr lvl="3">
              <a:spcBef>
                <a:spcPts val="0"/>
              </a:spcBef>
              <a:buClr>
                <a:srgbClr val="FFFFFF"/>
              </a:buClr>
              <a:buSzPct val="100000"/>
              <a:defRPr sz="4800">
                <a:solidFill>
                  <a:srgbClr val="FFFFFF"/>
                </a:solidFill>
              </a:defRPr>
            </a:lvl4pPr>
            <a:lvl5pPr lvl="4">
              <a:spcBef>
                <a:spcPts val="0"/>
              </a:spcBef>
              <a:buClr>
                <a:srgbClr val="FFFFFF"/>
              </a:buClr>
              <a:buSzPct val="100000"/>
              <a:defRPr sz="4800">
                <a:solidFill>
                  <a:srgbClr val="FFFFFF"/>
                </a:solidFill>
              </a:defRPr>
            </a:lvl5pPr>
            <a:lvl6pPr lvl="5">
              <a:spcBef>
                <a:spcPts val="0"/>
              </a:spcBef>
              <a:buClr>
                <a:srgbClr val="FFFFFF"/>
              </a:buClr>
              <a:buSzPct val="100000"/>
              <a:defRPr sz="4800">
                <a:solidFill>
                  <a:srgbClr val="FFFFFF"/>
                </a:solidFill>
              </a:defRPr>
            </a:lvl6pPr>
            <a:lvl7pPr lvl="6">
              <a:spcBef>
                <a:spcPts val="0"/>
              </a:spcBef>
              <a:buClr>
                <a:srgbClr val="FFFFFF"/>
              </a:buClr>
              <a:buSzPct val="100000"/>
              <a:defRPr sz="4800">
                <a:solidFill>
                  <a:srgbClr val="FFFFFF"/>
                </a:solidFill>
              </a:defRPr>
            </a:lvl7pPr>
            <a:lvl8pPr lvl="7">
              <a:spcBef>
                <a:spcPts val="0"/>
              </a:spcBef>
              <a:buClr>
                <a:srgbClr val="FFFFFF"/>
              </a:buClr>
              <a:buSzPct val="100000"/>
              <a:defRPr sz="4800">
                <a:solidFill>
                  <a:srgbClr val="FFFFFF"/>
                </a:solidFill>
              </a:defRPr>
            </a:lvl8pPr>
            <a:lvl9pPr lvl="8">
              <a:spcBef>
                <a:spcPts val="0"/>
              </a:spcBef>
              <a:buClr>
                <a:srgbClr val="FFFFFF"/>
              </a:buClr>
              <a:buSzPct val="100000"/>
              <a:defRPr sz="4800">
                <a:solidFill>
                  <a:srgbClr val="FFFFFF"/>
                </a:solidFill>
              </a:defRPr>
            </a:lvl9pPr>
          </a:lstStyle>
          <a:p>
            <a:r>
              <a:rPr lang="en-US"/>
              <a:t>Click to edit Master title style</a:t>
            </a:r>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8932" y="5299653"/>
            <a:ext cx="1925693" cy="442860"/>
          </a:xfrm>
          <a:prstGeom prst="rect">
            <a:avLst/>
          </a:prstGeom>
        </p:spPr>
      </p:pic>
    </p:spTree>
    <p:extLst>
      <p:ext uri="{BB962C8B-B14F-4D97-AF65-F5344CB8AC3E}">
        <p14:creationId xmlns:p14="http://schemas.microsoft.com/office/powerpoint/2010/main" val="2781294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4"/>
        <p:cNvGrpSpPr/>
        <p:nvPr/>
      </p:nvGrpSpPr>
      <p:grpSpPr>
        <a:xfrm>
          <a:off x="0" y="0"/>
          <a:ext cx="0" cy="0"/>
          <a:chOff x="0" y="0"/>
          <a:chExt cx="0" cy="0"/>
        </a:xfrm>
      </p:grpSpPr>
      <p:sp>
        <p:nvSpPr>
          <p:cNvPr id="27" name="Shape 27"/>
          <p:cNvSpPr txBox="1">
            <a:spLocks noGrp="1"/>
          </p:cNvSpPr>
          <p:nvPr>
            <p:ph type="title"/>
          </p:nvPr>
        </p:nvSpPr>
        <p:spPr>
          <a:xfrm>
            <a:off x="1346933" y="864967"/>
            <a:ext cx="9508400" cy="895200"/>
          </a:xfrm>
          <a:prstGeom prst="rect">
            <a:avLst/>
          </a:prstGeom>
        </p:spPr>
        <p:txBody>
          <a:bodyPr wrap="square" lIns="91425" tIns="91425" rIns="91425" bIns="91425" anchor="b" anchorCtr="0"/>
          <a:lstStyle>
            <a:lvl1pPr lvl="0">
              <a:spcBef>
                <a:spcPts val="0"/>
              </a:spcBef>
              <a:defRPr b="1" i="0">
                <a:latin typeface="Arial Bold" charset="0"/>
                <a:ea typeface="Arial Bold" charset="0"/>
                <a:cs typeface="Arial Bold"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28" name="Shape 28"/>
          <p:cNvSpPr txBox="1">
            <a:spLocks noGrp="1"/>
          </p:cNvSpPr>
          <p:nvPr>
            <p:ph type="body" idx="1"/>
          </p:nvPr>
        </p:nvSpPr>
        <p:spPr>
          <a:xfrm>
            <a:off x="1346933" y="1913267"/>
            <a:ext cx="9508400" cy="3706800"/>
          </a:xfrm>
          <a:prstGeom prst="rect">
            <a:avLst/>
          </a:prstGeom>
        </p:spPr>
        <p:txBody>
          <a:bodyPr wrap="square" lIns="91425" tIns="91425" rIns="91425" bIns="91425" anchor="t" anchorCtr="0"/>
          <a:lstStyle>
            <a:lvl1pPr lvl="0">
              <a:spcBef>
                <a:spcPts val="0"/>
              </a:spcBef>
              <a:defRPr b="0" i="0">
                <a:latin typeface="Arial Regular" charset="0"/>
                <a:ea typeface="Arial Regular" charset="0"/>
                <a:cs typeface="Arial Regular"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Edit Master text styles</a:t>
            </a:r>
          </a:p>
        </p:txBody>
      </p:sp>
      <p:sp>
        <p:nvSpPr>
          <p:cNvPr id="29" name="Shape 29"/>
          <p:cNvSpPr txBox="1">
            <a:spLocks noGrp="1"/>
          </p:cNvSpPr>
          <p:nvPr>
            <p:ph type="sldNum" idx="12"/>
          </p:nvPr>
        </p:nvSpPr>
        <p:spPr>
          <a:xfrm>
            <a:off x="10355233" y="864967"/>
            <a:ext cx="731600" cy="895200"/>
          </a:xfrm>
          <a:prstGeom prst="rect">
            <a:avLst/>
          </a:prstGeom>
        </p:spPr>
        <p:txBody>
          <a:bodyPr wrap="square" lIns="91425" tIns="91425" rIns="91425" bIns="91425" anchor="b"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950625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D662-2399-4131-9AAF-40BB35891C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F00442-F2E8-4DD6-B806-F9AB1599F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F50B81-8981-47FF-8059-489D00DAB90D}"/>
              </a:ext>
            </a:extLst>
          </p:cNvPr>
          <p:cNvSpPr>
            <a:spLocks noGrp="1"/>
          </p:cNvSpPr>
          <p:nvPr>
            <p:ph type="dt" sz="half" idx="10"/>
          </p:nvPr>
        </p:nvSpPr>
        <p:spPr/>
        <p:txBody>
          <a:bodyPr/>
          <a:lstStyle/>
          <a:p>
            <a:fld id="{6CACEF9B-DF86-46D9-B946-A8F163477D20}" type="datetimeFigureOut">
              <a:rPr lang="en-US" smtClean="0"/>
              <a:t>2/3/2024</a:t>
            </a:fld>
            <a:endParaRPr lang="en-US"/>
          </a:p>
        </p:txBody>
      </p:sp>
      <p:sp>
        <p:nvSpPr>
          <p:cNvPr id="5" name="Footer Placeholder 4">
            <a:extLst>
              <a:ext uri="{FF2B5EF4-FFF2-40B4-BE49-F238E27FC236}">
                <a16:creationId xmlns:a16="http://schemas.microsoft.com/office/drawing/2014/main" id="{6173083C-481A-4F5A-BEEB-2819E4825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FA0F4-B652-4AC9-836E-1222262AE184}"/>
              </a:ext>
            </a:extLst>
          </p:cNvPr>
          <p:cNvSpPr>
            <a:spLocks noGrp="1"/>
          </p:cNvSpPr>
          <p:nvPr>
            <p:ph type="sldNum" sz="quarter" idx="12"/>
          </p:nvPr>
        </p:nvSpPr>
        <p:spPr/>
        <p:txBody>
          <a:bodyPr/>
          <a:lstStyle/>
          <a:p>
            <a:fld id="{E0F8B56C-F099-4774-A016-5D16F933B2B2}" type="slidenum">
              <a:rPr lang="en-US" smtClean="0"/>
              <a:t>‹#›</a:t>
            </a:fld>
            <a:endParaRPr lang="en-US"/>
          </a:p>
        </p:txBody>
      </p:sp>
    </p:spTree>
    <p:extLst>
      <p:ext uri="{BB962C8B-B14F-4D97-AF65-F5344CB8AC3E}">
        <p14:creationId xmlns:p14="http://schemas.microsoft.com/office/powerpoint/2010/main" val="2825496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38A4-C640-424B-A837-D45F2DC773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39229D-272F-47CE-A8C7-86DE9C419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44817-A690-4E77-9D51-FD5BC4F7AA7B}"/>
              </a:ext>
            </a:extLst>
          </p:cNvPr>
          <p:cNvSpPr>
            <a:spLocks noGrp="1"/>
          </p:cNvSpPr>
          <p:nvPr>
            <p:ph type="dt" sz="half" idx="10"/>
          </p:nvPr>
        </p:nvSpPr>
        <p:spPr/>
        <p:txBody>
          <a:bodyPr/>
          <a:lstStyle/>
          <a:p>
            <a:fld id="{6CACEF9B-DF86-46D9-B946-A8F163477D20}" type="datetimeFigureOut">
              <a:rPr lang="en-US" smtClean="0"/>
              <a:t>2/3/2024</a:t>
            </a:fld>
            <a:endParaRPr lang="en-US"/>
          </a:p>
        </p:txBody>
      </p:sp>
      <p:sp>
        <p:nvSpPr>
          <p:cNvPr id="5" name="Footer Placeholder 4">
            <a:extLst>
              <a:ext uri="{FF2B5EF4-FFF2-40B4-BE49-F238E27FC236}">
                <a16:creationId xmlns:a16="http://schemas.microsoft.com/office/drawing/2014/main" id="{39AF885E-F021-46A3-8FEA-E87C9F8DE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14E3D-111B-41B3-82D1-316EE592BF3C}"/>
              </a:ext>
            </a:extLst>
          </p:cNvPr>
          <p:cNvSpPr>
            <a:spLocks noGrp="1"/>
          </p:cNvSpPr>
          <p:nvPr>
            <p:ph type="sldNum" sz="quarter" idx="12"/>
          </p:nvPr>
        </p:nvSpPr>
        <p:spPr/>
        <p:txBody>
          <a:bodyPr/>
          <a:lstStyle/>
          <a:p>
            <a:fld id="{E0F8B56C-F099-4774-A016-5D16F933B2B2}" type="slidenum">
              <a:rPr lang="en-US" smtClean="0"/>
              <a:t>‹#›</a:t>
            </a:fld>
            <a:endParaRPr lang="en-US"/>
          </a:p>
        </p:txBody>
      </p:sp>
    </p:spTree>
    <p:extLst>
      <p:ext uri="{BB962C8B-B14F-4D97-AF65-F5344CB8AC3E}">
        <p14:creationId xmlns:p14="http://schemas.microsoft.com/office/powerpoint/2010/main" val="20470800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AAB9B-BA37-4BBD-9AF5-36A51D8F83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14EAC3-87CE-4057-8A8A-53FCE1FC5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BD353-A360-42BF-AD02-7C1D8FE069DC}"/>
              </a:ext>
            </a:extLst>
          </p:cNvPr>
          <p:cNvSpPr>
            <a:spLocks noGrp="1"/>
          </p:cNvSpPr>
          <p:nvPr>
            <p:ph type="dt" sz="half" idx="10"/>
          </p:nvPr>
        </p:nvSpPr>
        <p:spPr/>
        <p:txBody>
          <a:bodyPr/>
          <a:lstStyle/>
          <a:p>
            <a:fld id="{6CACEF9B-DF86-46D9-B946-A8F163477D20}" type="datetimeFigureOut">
              <a:rPr lang="en-US" smtClean="0"/>
              <a:t>2/3/2024</a:t>
            </a:fld>
            <a:endParaRPr lang="en-US"/>
          </a:p>
        </p:txBody>
      </p:sp>
      <p:sp>
        <p:nvSpPr>
          <p:cNvPr id="5" name="Footer Placeholder 4">
            <a:extLst>
              <a:ext uri="{FF2B5EF4-FFF2-40B4-BE49-F238E27FC236}">
                <a16:creationId xmlns:a16="http://schemas.microsoft.com/office/drawing/2014/main" id="{E7938037-8EC1-43C7-B990-F06258313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2D955-FF5F-4696-9AA9-33092B6A5DDA}"/>
              </a:ext>
            </a:extLst>
          </p:cNvPr>
          <p:cNvSpPr>
            <a:spLocks noGrp="1"/>
          </p:cNvSpPr>
          <p:nvPr>
            <p:ph type="sldNum" sz="quarter" idx="12"/>
          </p:nvPr>
        </p:nvSpPr>
        <p:spPr/>
        <p:txBody>
          <a:bodyPr/>
          <a:lstStyle/>
          <a:p>
            <a:fld id="{E0F8B56C-F099-4774-A016-5D16F933B2B2}" type="slidenum">
              <a:rPr lang="en-US" smtClean="0"/>
              <a:t>‹#›</a:t>
            </a:fld>
            <a:endParaRPr lang="en-US"/>
          </a:p>
        </p:txBody>
      </p:sp>
    </p:spTree>
    <p:extLst>
      <p:ext uri="{BB962C8B-B14F-4D97-AF65-F5344CB8AC3E}">
        <p14:creationId xmlns:p14="http://schemas.microsoft.com/office/powerpoint/2010/main" val="446072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49D4-0BE5-42EB-9613-C1967FA586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3788B-FFC5-405F-8629-403C37785F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178D2-4CE1-4A92-B401-60D8C6539F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C661CB-7747-44C2-AB10-D769BDB37266}"/>
              </a:ext>
            </a:extLst>
          </p:cNvPr>
          <p:cNvSpPr>
            <a:spLocks noGrp="1"/>
          </p:cNvSpPr>
          <p:nvPr>
            <p:ph type="dt" sz="half" idx="10"/>
          </p:nvPr>
        </p:nvSpPr>
        <p:spPr/>
        <p:txBody>
          <a:bodyPr/>
          <a:lstStyle/>
          <a:p>
            <a:fld id="{6CACEF9B-DF86-46D9-B946-A8F163477D20}" type="datetimeFigureOut">
              <a:rPr lang="en-US" smtClean="0"/>
              <a:t>2/3/2024</a:t>
            </a:fld>
            <a:endParaRPr lang="en-US"/>
          </a:p>
        </p:txBody>
      </p:sp>
      <p:sp>
        <p:nvSpPr>
          <p:cNvPr id="6" name="Footer Placeholder 5">
            <a:extLst>
              <a:ext uri="{FF2B5EF4-FFF2-40B4-BE49-F238E27FC236}">
                <a16:creationId xmlns:a16="http://schemas.microsoft.com/office/drawing/2014/main" id="{247E1A17-3240-414D-8876-F7A361E029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A79C55-53B3-4FB3-98B8-1D952872D662}"/>
              </a:ext>
            </a:extLst>
          </p:cNvPr>
          <p:cNvSpPr>
            <a:spLocks noGrp="1"/>
          </p:cNvSpPr>
          <p:nvPr>
            <p:ph type="sldNum" sz="quarter" idx="12"/>
          </p:nvPr>
        </p:nvSpPr>
        <p:spPr/>
        <p:txBody>
          <a:bodyPr/>
          <a:lstStyle/>
          <a:p>
            <a:fld id="{E0F8B56C-F099-4774-A016-5D16F933B2B2}" type="slidenum">
              <a:rPr lang="en-US" smtClean="0"/>
              <a:t>‹#›</a:t>
            </a:fld>
            <a:endParaRPr lang="en-US"/>
          </a:p>
        </p:txBody>
      </p:sp>
    </p:spTree>
    <p:extLst>
      <p:ext uri="{BB962C8B-B14F-4D97-AF65-F5344CB8AC3E}">
        <p14:creationId xmlns:p14="http://schemas.microsoft.com/office/powerpoint/2010/main" val="370104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597A-A46F-432B-2EEE-33D3EA003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CC6ECB-DB61-79B2-E438-D08B560DF5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18B63-0D4E-F76A-D2FF-E47D551A8132}"/>
              </a:ext>
            </a:extLst>
          </p:cNvPr>
          <p:cNvSpPr>
            <a:spLocks noGrp="1"/>
          </p:cNvSpPr>
          <p:nvPr>
            <p:ph type="dt" sz="half" idx="10"/>
          </p:nvPr>
        </p:nvSpPr>
        <p:spPr/>
        <p:txBody>
          <a:bodyPr/>
          <a:lstStyle/>
          <a:p>
            <a:fld id="{8C581C91-E11F-3941-A746-48EF480FE53E}" type="datetimeFigureOut">
              <a:rPr lang="en-US" smtClean="0"/>
              <a:t>2/3/2024</a:t>
            </a:fld>
            <a:endParaRPr lang="en-US"/>
          </a:p>
        </p:txBody>
      </p:sp>
      <p:sp>
        <p:nvSpPr>
          <p:cNvPr id="5" name="Footer Placeholder 4">
            <a:extLst>
              <a:ext uri="{FF2B5EF4-FFF2-40B4-BE49-F238E27FC236}">
                <a16:creationId xmlns:a16="http://schemas.microsoft.com/office/drawing/2014/main" id="{F9A74A5B-4DC5-AA90-0536-188A00FB8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8B49A-5669-E810-1372-93FA8A28AB6E}"/>
              </a:ext>
            </a:extLst>
          </p:cNvPr>
          <p:cNvSpPr>
            <a:spLocks noGrp="1"/>
          </p:cNvSpPr>
          <p:nvPr>
            <p:ph type="sldNum" sz="quarter" idx="12"/>
          </p:nvPr>
        </p:nvSpPr>
        <p:spPr/>
        <p:txBody>
          <a:bodyPr/>
          <a:lstStyle/>
          <a:p>
            <a:fld id="{026C305C-5333-E049-A2A7-0E62CEDF3472}" type="slidenum">
              <a:rPr lang="en-US" smtClean="0"/>
              <a:t>‹#›</a:t>
            </a:fld>
            <a:endParaRPr lang="en-US"/>
          </a:p>
        </p:txBody>
      </p:sp>
    </p:spTree>
    <p:extLst>
      <p:ext uri="{BB962C8B-B14F-4D97-AF65-F5344CB8AC3E}">
        <p14:creationId xmlns:p14="http://schemas.microsoft.com/office/powerpoint/2010/main" val="3115783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8D45-4729-4BF7-A809-9A53A0258D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2F8D92-46AB-4344-B4D8-63819E765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E2EBBB-3624-410D-9F45-950A4C495A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C84B09-8FB5-476B-B950-E20A98A1CA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C15A21-4DFA-442A-8E9A-B20B7467EE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242828-A2A8-4266-A82E-9EB1E6E82537}"/>
              </a:ext>
            </a:extLst>
          </p:cNvPr>
          <p:cNvSpPr>
            <a:spLocks noGrp="1"/>
          </p:cNvSpPr>
          <p:nvPr>
            <p:ph type="dt" sz="half" idx="10"/>
          </p:nvPr>
        </p:nvSpPr>
        <p:spPr/>
        <p:txBody>
          <a:bodyPr/>
          <a:lstStyle/>
          <a:p>
            <a:fld id="{6CACEF9B-DF86-46D9-B946-A8F163477D20}" type="datetimeFigureOut">
              <a:rPr lang="en-US" smtClean="0"/>
              <a:t>2/3/2024</a:t>
            </a:fld>
            <a:endParaRPr lang="en-US"/>
          </a:p>
        </p:txBody>
      </p:sp>
      <p:sp>
        <p:nvSpPr>
          <p:cNvPr id="8" name="Footer Placeholder 7">
            <a:extLst>
              <a:ext uri="{FF2B5EF4-FFF2-40B4-BE49-F238E27FC236}">
                <a16:creationId xmlns:a16="http://schemas.microsoft.com/office/drawing/2014/main" id="{7F98485A-5EDF-4F51-9AB7-1C8DCC0215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815642-23CE-4B32-BB9F-17E0EB851237}"/>
              </a:ext>
            </a:extLst>
          </p:cNvPr>
          <p:cNvSpPr>
            <a:spLocks noGrp="1"/>
          </p:cNvSpPr>
          <p:nvPr>
            <p:ph type="sldNum" sz="quarter" idx="12"/>
          </p:nvPr>
        </p:nvSpPr>
        <p:spPr/>
        <p:txBody>
          <a:bodyPr/>
          <a:lstStyle/>
          <a:p>
            <a:fld id="{E0F8B56C-F099-4774-A016-5D16F933B2B2}" type="slidenum">
              <a:rPr lang="en-US" smtClean="0"/>
              <a:t>‹#›</a:t>
            </a:fld>
            <a:endParaRPr lang="en-US"/>
          </a:p>
        </p:txBody>
      </p:sp>
    </p:spTree>
    <p:extLst>
      <p:ext uri="{BB962C8B-B14F-4D97-AF65-F5344CB8AC3E}">
        <p14:creationId xmlns:p14="http://schemas.microsoft.com/office/powerpoint/2010/main" val="1845539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2748-53FD-49F8-A9D3-FA38350BF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897CEE-7B77-4B94-8D02-890389179859}"/>
              </a:ext>
            </a:extLst>
          </p:cNvPr>
          <p:cNvSpPr>
            <a:spLocks noGrp="1"/>
          </p:cNvSpPr>
          <p:nvPr>
            <p:ph type="dt" sz="half" idx="10"/>
          </p:nvPr>
        </p:nvSpPr>
        <p:spPr/>
        <p:txBody>
          <a:bodyPr/>
          <a:lstStyle/>
          <a:p>
            <a:fld id="{6CACEF9B-DF86-46D9-B946-A8F163477D20}" type="datetimeFigureOut">
              <a:rPr lang="en-US" smtClean="0"/>
              <a:t>2/3/2024</a:t>
            </a:fld>
            <a:endParaRPr lang="en-US"/>
          </a:p>
        </p:txBody>
      </p:sp>
      <p:sp>
        <p:nvSpPr>
          <p:cNvPr id="4" name="Footer Placeholder 3">
            <a:extLst>
              <a:ext uri="{FF2B5EF4-FFF2-40B4-BE49-F238E27FC236}">
                <a16:creationId xmlns:a16="http://schemas.microsoft.com/office/drawing/2014/main" id="{C94C79EE-09EE-454A-A788-AD3EB40BF0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3552BF-F36E-4516-B2F0-166A054778E9}"/>
              </a:ext>
            </a:extLst>
          </p:cNvPr>
          <p:cNvSpPr>
            <a:spLocks noGrp="1"/>
          </p:cNvSpPr>
          <p:nvPr>
            <p:ph type="sldNum" sz="quarter" idx="12"/>
          </p:nvPr>
        </p:nvSpPr>
        <p:spPr/>
        <p:txBody>
          <a:bodyPr/>
          <a:lstStyle/>
          <a:p>
            <a:fld id="{E0F8B56C-F099-4774-A016-5D16F933B2B2}" type="slidenum">
              <a:rPr lang="en-US" smtClean="0"/>
              <a:t>‹#›</a:t>
            </a:fld>
            <a:endParaRPr lang="en-US"/>
          </a:p>
        </p:txBody>
      </p:sp>
    </p:spTree>
    <p:extLst>
      <p:ext uri="{BB962C8B-B14F-4D97-AF65-F5344CB8AC3E}">
        <p14:creationId xmlns:p14="http://schemas.microsoft.com/office/powerpoint/2010/main" val="3629987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F3F7A7-9F90-42B7-9C0F-51B16638C66F}"/>
              </a:ext>
            </a:extLst>
          </p:cNvPr>
          <p:cNvSpPr>
            <a:spLocks noGrp="1"/>
          </p:cNvSpPr>
          <p:nvPr>
            <p:ph type="dt" sz="half" idx="10"/>
          </p:nvPr>
        </p:nvSpPr>
        <p:spPr/>
        <p:txBody>
          <a:bodyPr/>
          <a:lstStyle/>
          <a:p>
            <a:fld id="{6CACEF9B-DF86-46D9-B946-A8F163477D20}" type="datetimeFigureOut">
              <a:rPr lang="en-US" smtClean="0"/>
              <a:t>2/3/2024</a:t>
            </a:fld>
            <a:endParaRPr lang="en-US"/>
          </a:p>
        </p:txBody>
      </p:sp>
      <p:sp>
        <p:nvSpPr>
          <p:cNvPr id="3" name="Footer Placeholder 2">
            <a:extLst>
              <a:ext uri="{FF2B5EF4-FFF2-40B4-BE49-F238E27FC236}">
                <a16:creationId xmlns:a16="http://schemas.microsoft.com/office/drawing/2014/main" id="{1D1876C9-BB23-46A8-A73C-A009ACA8C3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4BC7DA-BA94-4997-8423-55A8CC5D1488}"/>
              </a:ext>
            </a:extLst>
          </p:cNvPr>
          <p:cNvSpPr>
            <a:spLocks noGrp="1"/>
          </p:cNvSpPr>
          <p:nvPr>
            <p:ph type="sldNum" sz="quarter" idx="12"/>
          </p:nvPr>
        </p:nvSpPr>
        <p:spPr/>
        <p:txBody>
          <a:bodyPr/>
          <a:lstStyle/>
          <a:p>
            <a:fld id="{E0F8B56C-F099-4774-A016-5D16F933B2B2}" type="slidenum">
              <a:rPr lang="en-US" smtClean="0"/>
              <a:t>‹#›</a:t>
            </a:fld>
            <a:endParaRPr lang="en-US"/>
          </a:p>
        </p:txBody>
      </p:sp>
    </p:spTree>
    <p:extLst>
      <p:ext uri="{BB962C8B-B14F-4D97-AF65-F5344CB8AC3E}">
        <p14:creationId xmlns:p14="http://schemas.microsoft.com/office/powerpoint/2010/main" val="723038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F20D-D2C6-4DBA-9483-C2C3D38F2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FAE5B6-7F9F-47D8-9A3E-F43E92D70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9A0507-A54A-4F1F-9B51-923EB19902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306CA-A0AC-4DAB-A468-5397713ACBAD}"/>
              </a:ext>
            </a:extLst>
          </p:cNvPr>
          <p:cNvSpPr>
            <a:spLocks noGrp="1"/>
          </p:cNvSpPr>
          <p:nvPr>
            <p:ph type="dt" sz="half" idx="10"/>
          </p:nvPr>
        </p:nvSpPr>
        <p:spPr/>
        <p:txBody>
          <a:bodyPr/>
          <a:lstStyle/>
          <a:p>
            <a:fld id="{6CACEF9B-DF86-46D9-B946-A8F163477D20}" type="datetimeFigureOut">
              <a:rPr lang="en-US" smtClean="0"/>
              <a:t>2/3/2024</a:t>
            </a:fld>
            <a:endParaRPr lang="en-US"/>
          </a:p>
        </p:txBody>
      </p:sp>
      <p:sp>
        <p:nvSpPr>
          <p:cNvPr id="6" name="Footer Placeholder 5">
            <a:extLst>
              <a:ext uri="{FF2B5EF4-FFF2-40B4-BE49-F238E27FC236}">
                <a16:creationId xmlns:a16="http://schemas.microsoft.com/office/drawing/2014/main" id="{77C3EB1C-C1EA-496C-A5ED-9CE05096A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C87AC-D930-42E5-AD0E-91BA52A64BDA}"/>
              </a:ext>
            </a:extLst>
          </p:cNvPr>
          <p:cNvSpPr>
            <a:spLocks noGrp="1"/>
          </p:cNvSpPr>
          <p:nvPr>
            <p:ph type="sldNum" sz="quarter" idx="12"/>
          </p:nvPr>
        </p:nvSpPr>
        <p:spPr/>
        <p:txBody>
          <a:bodyPr/>
          <a:lstStyle/>
          <a:p>
            <a:fld id="{E0F8B56C-F099-4774-A016-5D16F933B2B2}" type="slidenum">
              <a:rPr lang="en-US" smtClean="0"/>
              <a:t>‹#›</a:t>
            </a:fld>
            <a:endParaRPr lang="en-US"/>
          </a:p>
        </p:txBody>
      </p:sp>
    </p:spTree>
    <p:extLst>
      <p:ext uri="{BB962C8B-B14F-4D97-AF65-F5344CB8AC3E}">
        <p14:creationId xmlns:p14="http://schemas.microsoft.com/office/powerpoint/2010/main" val="617357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530D-9AA3-4AEF-9EEA-760D87DF6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772A6B-B434-402F-A41E-3D2DE341A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D04785-5D83-4388-9D8E-33B298F5C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FC6A3-BFC7-45D6-B704-5E9C63EC93D2}"/>
              </a:ext>
            </a:extLst>
          </p:cNvPr>
          <p:cNvSpPr>
            <a:spLocks noGrp="1"/>
          </p:cNvSpPr>
          <p:nvPr>
            <p:ph type="dt" sz="half" idx="10"/>
          </p:nvPr>
        </p:nvSpPr>
        <p:spPr/>
        <p:txBody>
          <a:bodyPr/>
          <a:lstStyle/>
          <a:p>
            <a:fld id="{6CACEF9B-DF86-46D9-B946-A8F163477D20}" type="datetimeFigureOut">
              <a:rPr lang="en-US" smtClean="0"/>
              <a:t>2/3/2024</a:t>
            </a:fld>
            <a:endParaRPr lang="en-US"/>
          </a:p>
        </p:txBody>
      </p:sp>
      <p:sp>
        <p:nvSpPr>
          <p:cNvPr id="6" name="Footer Placeholder 5">
            <a:extLst>
              <a:ext uri="{FF2B5EF4-FFF2-40B4-BE49-F238E27FC236}">
                <a16:creationId xmlns:a16="http://schemas.microsoft.com/office/drawing/2014/main" id="{2186EE48-3532-4F02-B70B-F75F003F6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5ADDEA-09E1-4A03-BB2D-427E3A8072DC}"/>
              </a:ext>
            </a:extLst>
          </p:cNvPr>
          <p:cNvSpPr>
            <a:spLocks noGrp="1"/>
          </p:cNvSpPr>
          <p:nvPr>
            <p:ph type="sldNum" sz="quarter" idx="12"/>
          </p:nvPr>
        </p:nvSpPr>
        <p:spPr/>
        <p:txBody>
          <a:bodyPr/>
          <a:lstStyle/>
          <a:p>
            <a:fld id="{E0F8B56C-F099-4774-A016-5D16F933B2B2}" type="slidenum">
              <a:rPr lang="en-US" smtClean="0"/>
              <a:t>‹#›</a:t>
            </a:fld>
            <a:endParaRPr lang="en-US"/>
          </a:p>
        </p:txBody>
      </p:sp>
    </p:spTree>
    <p:extLst>
      <p:ext uri="{BB962C8B-B14F-4D97-AF65-F5344CB8AC3E}">
        <p14:creationId xmlns:p14="http://schemas.microsoft.com/office/powerpoint/2010/main" val="1259061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952D3-4A45-47E4-AAA7-FD55EFE210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4B967A-0769-42A5-BEB1-6A2929D52D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C2408-FF8A-4187-9E00-D35E9C9C0582}"/>
              </a:ext>
            </a:extLst>
          </p:cNvPr>
          <p:cNvSpPr>
            <a:spLocks noGrp="1"/>
          </p:cNvSpPr>
          <p:nvPr>
            <p:ph type="dt" sz="half" idx="10"/>
          </p:nvPr>
        </p:nvSpPr>
        <p:spPr/>
        <p:txBody>
          <a:bodyPr/>
          <a:lstStyle/>
          <a:p>
            <a:fld id="{6CACEF9B-DF86-46D9-B946-A8F163477D20}" type="datetimeFigureOut">
              <a:rPr lang="en-US" smtClean="0"/>
              <a:t>2/3/2024</a:t>
            </a:fld>
            <a:endParaRPr lang="en-US"/>
          </a:p>
        </p:txBody>
      </p:sp>
      <p:sp>
        <p:nvSpPr>
          <p:cNvPr id="5" name="Footer Placeholder 4">
            <a:extLst>
              <a:ext uri="{FF2B5EF4-FFF2-40B4-BE49-F238E27FC236}">
                <a16:creationId xmlns:a16="http://schemas.microsoft.com/office/drawing/2014/main" id="{627DE121-D486-4A4E-B70C-5F8FA0598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00747-B2FF-4506-A0E9-48C878C0C791}"/>
              </a:ext>
            </a:extLst>
          </p:cNvPr>
          <p:cNvSpPr>
            <a:spLocks noGrp="1"/>
          </p:cNvSpPr>
          <p:nvPr>
            <p:ph type="sldNum" sz="quarter" idx="12"/>
          </p:nvPr>
        </p:nvSpPr>
        <p:spPr/>
        <p:txBody>
          <a:bodyPr/>
          <a:lstStyle/>
          <a:p>
            <a:fld id="{E0F8B56C-F099-4774-A016-5D16F933B2B2}" type="slidenum">
              <a:rPr lang="en-US" smtClean="0"/>
              <a:t>‹#›</a:t>
            </a:fld>
            <a:endParaRPr lang="en-US"/>
          </a:p>
        </p:txBody>
      </p:sp>
    </p:spTree>
    <p:extLst>
      <p:ext uri="{BB962C8B-B14F-4D97-AF65-F5344CB8AC3E}">
        <p14:creationId xmlns:p14="http://schemas.microsoft.com/office/powerpoint/2010/main" val="18932743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9D5E74-C630-43E2-B723-91CC5CBDCB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3199A9-1E96-40B0-A340-C15091FD67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CDE99-11B5-4855-94C6-F1FC8A5BAC1C}"/>
              </a:ext>
            </a:extLst>
          </p:cNvPr>
          <p:cNvSpPr>
            <a:spLocks noGrp="1"/>
          </p:cNvSpPr>
          <p:nvPr>
            <p:ph type="dt" sz="half" idx="10"/>
          </p:nvPr>
        </p:nvSpPr>
        <p:spPr/>
        <p:txBody>
          <a:bodyPr/>
          <a:lstStyle/>
          <a:p>
            <a:fld id="{6CACEF9B-DF86-46D9-B946-A8F163477D20}" type="datetimeFigureOut">
              <a:rPr lang="en-US" smtClean="0"/>
              <a:t>2/3/2024</a:t>
            </a:fld>
            <a:endParaRPr lang="en-US"/>
          </a:p>
        </p:txBody>
      </p:sp>
      <p:sp>
        <p:nvSpPr>
          <p:cNvPr id="5" name="Footer Placeholder 4">
            <a:extLst>
              <a:ext uri="{FF2B5EF4-FFF2-40B4-BE49-F238E27FC236}">
                <a16:creationId xmlns:a16="http://schemas.microsoft.com/office/drawing/2014/main" id="{EB949BFA-CA50-4838-9FDF-3EE50CDD0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EC7D4-B5D7-4725-B1EB-40C6BB6B4318}"/>
              </a:ext>
            </a:extLst>
          </p:cNvPr>
          <p:cNvSpPr>
            <a:spLocks noGrp="1"/>
          </p:cNvSpPr>
          <p:nvPr>
            <p:ph type="sldNum" sz="quarter" idx="12"/>
          </p:nvPr>
        </p:nvSpPr>
        <p:spPr/>
        <p:txBody>
          <a:bodyPr/>
          <a:lstStyle/>
          <a:p>
            <a:fld id="{E0F8B56C-F099-4774-A016-5D16F933B2B2}" type="slidenum">
              <a:rPr lang="en-US" smtClean="0"/>
              <a:t>‹#›</a:t>
            </a:fld>
            <a:endParaRPr lang="en-US"/>
          </a:p>
        </p:txBody>
      </p:sp>
    </p:spTree>
    <p:extLst>
      <p:ext uri="{BB962C8B-B14F-4D97-AF65-F5344CB8AC3E}">
        <p14:creationId xmlns:p14="http://schemas.microsoft.com/office/powerpoint/2010/main" val="1775991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Normal slide">
    <p:bg>
      <p:bgPr>
        <a:solidFill>
          <a:schemeClr val="bg1"/>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276D74A8-1E3C-A14B-BE17-9D0D30D22F2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546100"/>
          </a:xfrm>
          <a:prstGeom prst="rect">
            <a:avLst/>
          </a:prstGeom>
        </p:spPr>
      </p:pic>
      <p:pic>
        <p:nvPicPr>
          <p:cNvPr id="9" name="Immagine 8">
            <a:extLst>
              <a:ext uri="{FF2B5EF4-FFF2-40B4-BE49-F238E27FC236}">
                <a16:creationId xmlns:a16="http://schemas.microsoft.com/office/drawing/2014/main" id="{7B8FB08B-53F1-544D-8B69-8E737FFCD4E5}"/>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0" y="6012000"/>
            <a:ext cx="12192000" cy="850900"/>
          </a:xfrm>
          <a:prstGeom prst="rect">
            <a:avLst/>
          </a:prstGeom>
        </p:spPr>
      </p:pic>
      <p:sp>
        <p:nvSpPr>
          <p:cNvPr id="12" name="Title 1">
            <a:extLst>
              <a:ext uri="{FF2B5EF4-FFF2-40B4-BE49-F238E27FC236}">
                <a16:creationId xmlns:a16="http://schemas.microsoft.com/office/drawing/2014/main" id="{87C5D328-769D-2448-A920-097A1742642C}"/>
              </a:ext>
            </a:extLst>
          </p:cNvPr>
          <p:cNvSpPr>
            <a:spLocks noGrp="1"/>
          </p:cNvSpPr>
          <p:nvPr>
            <p:ph type="title"/>
          </p:nvPr>
        </p:nvSpPr>
        <p:spPr>
          <a:xfrm>
            <a:off x="461653" y="728664"/>
            <a:ext cx="6820093" cy="631786"/>
          </a:xfrm>
          <a:prstGeom prst="rect">
            <a:avLst/>
          </a:prstGeom>
        </p:spPr>
        <p:txBody>
          <a:bodyPr>
            <a:normAutofit/>
          </a:bodyPr>
          <a:lstStyle>
            <a:lvl1pPr fontAlgn="t">
              <a:defRPr sz="3800" b="0" i="0" baseline="0">
                <a:solidFill>
                  <a:srgbClr val="1386C6"/>
                </a:solidFill>
                <a:latin typeface="Calibri" panose="020F0502020204030204" pitchFamily="34" charset="0"/>
                <a:ea typeface="Verdana" panose="020B0604030504040204" pitchFamily="34" charset="0"/>
                <a:cs typeface="Calibri" panose="020F0502020204030204" pitchFamily="34" charset="0"/>
              </a:defRPr>
            </a:lvl1pPr>
          </a:lstStyle>
          <a:p>
            <a:r>
              <a:rPr lang="en-US"/>
              <a:t>Click to edit Master title style</a:t>
            </a:r>
          </a:p>
        </p:txBody>
      </p:sp>
      <p:sp>
        <p:nvSpPr>
          <p:cNvPr id="13" name="Text Placeholder 2">
            <a:extLst>
              <a:ext uri="{FF2B5EF4-FFF2-40B4-BE49-F238E27FC236}">
                <a16:creationId xmlns:a16="http://schemas.microsoft.com/office/drawing/2014/main" id="{BD09FAA5-179B-1347-A74C-A87E604B984A}"/>
              </a:ext>
            </a:extLst>
          </p:cNvPr>
          <p:cNvSpPr>
            <a:spLocks noGrp="1"/>
          </p:cNvSpPr>
          <p:nvPr>
            <p:ph type="body" idx="1"/>
          </p:nvPr>
        </p:nvSpPr>
        <p:spPr>
          <a:xfrm>
            <a:off x="461653" y="1783871"/>
            <a:ext cx="6820093" cy="3579889"/>
          </a:xfrm>
          <a:prstGeom prst="rect">
            <a:avLst/>
          </a:prstGeom>
        </p:spPr>
        <p:txBody>
          <a:bodyPr/>
          <a:lstStyle>
            <a:lvl1pPr marL="0" indent="0">
              <a:buNone/>
              <a:defRPr sz="2400" baseline="0">
                <a:solidFill>
                  <a:schemeClr val="tx1"/>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CasellaDiTesto 7">
            <a:extLst>
              <a:ext uri="{FF2B5EF4-FFF2-40B4-BE49-F238E27FC236}">
                <a16:creationId xmlns:a16="http://schemas.microsoft.com/office/drawing/2014/main" id="{853C35A3-ED0A-5F4F-A9EC-0B38F3C2C4CD}"/>
              </a:ext>
            </a:extLst>
          </p:cNvPr>
          <p:cNvSpPr txBox="1"/>
          <p:nvPr userDrawn="1"/>
        </p:nvSpPr>
        <p:spPr>
          <a:xfrm>
            <a:off x="11610753" y="94129"/>
            <a:ext cx="304732" cy="303536"/>
          </a:xfrm>
          <a:prstGeom prst="rect">
            <a:avLst/>
          </a:prstGeom>
          <a:noFill/>
        </p:spPr>
        <p:txBody>
          <a:bodyPr wrap="square" lIns="0" tIns="72000" rIns="0" rtlCol="0">
            <a:spAutoFit/>
          </a:bodyPr>
          <a:lstStyle/>
          <a:p>
            <a:pPr algn="ctr"/>
            <a:fld id="{0680718C-DCE8-BF4F-AD34-D79E395C8F82}" type="slidenum">
              <a:rPr lang="it-IT" sz="1200" smtClean="0">
                <a:solidFill>
                  <a:schemeClr val="bg1"/>
                </a:solidFill>
                <a:latin typeface="Calibri" panose="020F0502020204030204" pitchFamily="34" charset="0"/>
                <a:cs typeface="Calibri" panose="020F0502020204030204" pitchFamily="34" charset="0"/>
              </a:rPr>
              <a:pPr algn="ctr"/>
              <a:t>‹#›</a:t>
            </a:fld>
            <a:endParaRPr lang="it-IT" sz="1200">
              <a:solidFill>
                <a:schemeClr val="bg1"/>
              </a:solidFill>
              <a:latin typeface="Calibri" panose="020F0502020204030204" pitchFamily="34" charset="0"/>
              <a:cs typeface="Calibri" panose="020F0502020204030204" pitchFamily="34" charset="0"/>
            </a:endParaRPr>
          </a:p>
        </p:txBody>
      </p:sp>
      <p:sp>
        <p:nvSpPr>
          <p:cNvPr id="10" name="Text Placeholder 2">
            <a:extLst>
              <a:ext uri="{FF2B5EF4-FFF2-40B4-BE49-F238E27FC236}">
                <a16:creationId xmlns:a16="http://schemas.microsoft.com/office/drawing/2014/main" id="{8A352A71-575A-8247-A379-8012B7AC21C3}"/>
              </a:ext>
            </a:extLst>
          </p:cNvPr>
          <p:cNvSpPr>
            <a:spLocks noGrp="1"/>
          </p:cNvSpPr>
          <p:nvPr>
            <p:ph type="body" idx="10" hasCustomPrompt="1"/>
          </p:nvPr>
        </p:nvSpPr>
        <p:spPr>
          <a:xfrm>
            <a:off x="476436" y="6403277"/>
            <a:ext cx="6820093" cy="265811"/>
          </a:xfrm>
          <a:prstGeom prst="rect">
            <a:avLst/>
          </a:prstGeom>
        </p:spPr>
        <p:txBody>
          <a:bodyPr/>
          <a:lstStyle>
            <a:lvl1pPr marL="0" indent="0">
              <a:buNone/>
              <a:defRPr sz="1200" baseline="0">
                <a:solidFill>
                  <a:schemeClr val="bg1"/>
                </a:solidFill>
                <a:latin typeface="Calibri" panose="020F0502020204030204" pitchFamily="34" charset="0"/>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Title of the presentation</a:t>
            </a:r>
          </a:p>
        </p:txBody>
      </p:sp>
    </p:spTree>
    <p:extLst>
      <p:ext uri="{BB962C8B-B14F-4D97-AF65-F5344CB8AC3E}">
        <p14:creationId xmlns:p14="http://schemas.microsoft.com/office/powerpoint/2010/main" val="2988336552"/>
      </p:ext>
    </p:extLst>
  </p:cSld>
  <p:clrMapOvr>
    <a:masterClrMapping/>
  </p:clrMapOvr>
  <p:extLst>
    <p:ext uri="{DCECCB84-F9BA-43D5-87BE-67443E8EF086}">
      <p15:sldGuideLst xmlns:p15="http://schemas.microsoft.com/office/powerpoint/2012/main">
        <p15:guide id="1" orient="horz" pos="459">
          <p15:clr>
            <a:srgbClr val="FBAE40"/>
          </p15:clr>
        </p15:guide>
        <p15:guide id="2" pos="347">
          <p15:clr>
            <a:srgbClr val="FBAE40"/>
          </p15:clr>
        </p15:guide>
        <p15:guide id="3" orient="horz" pos="111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ver with photo_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2736286"/>
            <a:ext cx="14706600" cy="718458"/>
          </a:xfrm>
          <a:prstGeom prst="rect">
            <a:avLst/>
          </a:prstGeom>
          <a:solidFill>
            <a:srgbClr val="1B8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41687" y="12720879"/>
            <a:ext cx="4025782" cy="707886"/>
          </a:xfrm>
          <a:prstGeom prst="rect">
            <a:avLst/>
          </a:prstGeom>
          <a:noFill/>
        </p:spPr>
        <p:txBody>
          <a:bodyPr wrap="none" rtlCol="0">
            <a:spAutoFit/>
          </a:bodyPr>
          <a:lstStyle/>
          <a:p>
            <a:r>
              <a:rPr lang="en-US" sz="4000">
                <a:solidFill>
                  <a:schemeClr val="bg1"/>
                </a:solidFill>
                <a:latin typeface="Calibri" charset="0"/>
                <a:ea typeface="Calibri" charset="0"/>
                <a:cs typeface="Calibri" charset="0"/>
              </a:rPr>
              <a:t>GEOREFERENCING</a:t>
            </a:r>
            <a:endParaRPr lang="en-US" sz="4000">
              <a:solidFill>
                <a:schemeClr val="bg1"/>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648448" y="12244263"/>
            <a:ext cx="2997200" cy="1231900"/>
          </a:xfrm>
          <a:prstGeom prst="rect">
            <a:avLst/>
          </a:prstGeom>
        </p:spPr>
      </p:pic>
      <p:sp>
        <p:nvSpPr>
          <p:cNvPr id="10" name="Rectangle 9"/>
          <p:cNvSpPr/>
          <p:nvPr/>
        </p:nvSpPr>
        <p:spPr>
          <a:xfrm>
            <a:off x="14884400" y="12732305"/>
            <a:ext cx="5486400" cy="718458"/>
          </a:xfrm>
          <a:prstGeom prst="rect">
            <a:avLst/>
          </a:prstGeom>
          <a:solidFill>
            <a:srgbClr val="AB3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B3A2B"/>
              </a:solidFill>
            </a:endParaRPr>
          </a:p>
        </p:txBody>
      </p:sp>
      <p:sp>
        <p:nvSpPr>
          <p:cNvPr id="11" name="Rectangle 10"/>
          <p:cNvSpPr/>
          <p:nvPr/>
        </p:nvSpPr>
        <p:spPr>
          <a:xfrm>
            <a:off x="15087600" y="12869389"/>
            <a:ext cx="4071371" cy="461665"/>
          </a:xfrm>
          <a:prstGeom prst="rect">
            <a:avLst/>
          </a:prstGeom>
        </p:spPr>
        <p:txBody>
          <a:bodyPr wrap="none">
            <a:spAutoFit/>
          </a:bodyPr>
          <a:lstStyle/>
          <a:p>
            <a:r>
              <a:rPr lang="en-US" sz="2400">
                <a:solidFill>
                  <a:schemeClr val="bg1"/>
                </a:solidFill>
                <a:latin typeface="Calibri" charset="0"/>
                <a:ea typeface="Calibri" charset="0"/>
                <a:cs typeface="Calibri" charset="0"/>
              </a:rPr>
              <a:t>GPS FOR AREA MEASUREMENT</a:t>
            </a:r>
          </a:p>
        </p:txBody>
      </p:sp>
      <p:sp>
        <p:nvSpPr>
          <p:cNvPr id="15" name="Rectangle 14"/>
          <p:cNvSpPr/>
          <p:nvPr/>
        </p:nvSpPr>
        <p:spPr>
          <a:xfrm>
            <a:off x="7926348" y="6381709"/>
            <a:ext cx="2340513" cy="307777"/>
          </a:xfrm>
          <a:prstGeom prst="rect">
            <a:avLst/>
          </a:prstGeom>
        </p:spPr>
        <p:style>
          <a:lnRef idx="0">
            <a:scrgbClr r="0" g="0" b="0"/>
          </a:lnRef>
          <a:fillRef idx="0">
            <a:scrgbClr r="0" g="0" b="0"/>
          </a:fillRef>
          <a:effectRef idx="0">
            <a:scrgbClr r="0" g="0" b="0"/>
          </a:effectRef>
          <a:fontRef idx="major"/>
        </p:style>
        <p:txBody>
          <a:bodyPr wrap="none">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n-US" sz="1400" kern="1200">
                <a:solidFill>
                  <a:schemeClr val="bg1"/>
                </a:solidFill>
                <a:latin typeface="Calibri" charset="0"/>
                <a:ea typeface="Calibri" charset="0"/>
                <a:cs typeface="Calibri" charset="0"/>
              </a:rPr>
              <a:t>GPS FOR AREA MEASUREMET</a:t>
            </a:r>
          </a:p>
        </p:txBody>
      </p:sp>
    </p:spTree>
    <p:extLst>
      <p:ext uri="{BB962C8B-B14F-4D97-AF65-F5344CB8AC3E}">
        <p14:creationId xmlns:p14="http://schemas.microsoft.com/office/powerpoint/2010/main" val="2051233163"/>
      </p:ext>
    </p:extLst>
  </p:cSld>
  <p:clrMapOvr>
    <a:masterClrMapping/>
  </p:clrMapOvr>
  <p:extLst>
    <p:ext uri="{DCECCB84-F9BA-43D5-87BE-67443E8EF086}">
      <p15:sldGuideLst xmlns:p15="http://schemas.microsoft.com/office/powerpoint/2012/main">
        <p15:guide id="1" orient="horz" pos="459">
          <p15:clr>
            <a:srgbClr val="FBAE40"/>
          </p15:clr>
        </p15:guide>
        <p15:guide id="2" pos="3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FB3C-8B23-4327-44CD-319A8C57CAC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4315AB-8860-5B77-D764-8BC03B931D87}"/>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1F40F8-431D-1B88-EABC-4327B2292F8A}"/>
              </a:ext>
            </a:extLst>
          </p:cNvPr>
          <p:cNvSpPr>
            <a:spLocks noGrp="1"/>
          </p:cNvSpPr>
          <p:nvPr>
            <p:ph type="dt" sz="half" idx="10"/>
          </p:nvPr>
        </p:nvSpPr>
        <p:spPr/>
        <p:txBody>
          <a:bodyPr/>
          <a:lstStyle/>
          <a:p>
            <a:fld id="{8C581C91-E11F-3941-A746-48EF480FE53E}" type="datetimeFigureOut">
              <a:rPr lang="en-US" smtClean="0"/>
              <a:t>2/3/2024</a:t>
            </a:fld>
            <a:endParaRPr lang="en-US"/>
          </a:p>
        </p:txBody>
      </p:sp>
      <p:sp>
        <p:nvSpPr>
          <p:cNvPr id="5" name="Footer Placeholder 4">
            <a:extLst>
              <a:ext uri="{FF2B5EF4-FFF2-40B4-BE49-F238E27FC236}">
                <a16:creationId xmlns:a16="http://schemas.microsoft.com/office/drawing/2014/main" id="{A48FD952-61D5-6C39-97D7-C56DFE115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18846-5E27-C3EE-5708-8023563770E6}"/>
              </a:ext>
            </a:extLst>
          </p:cNvPr>
          <p:cNvSpPr>
            <a:spLocks noGrp="1"/>
          </p:cNvSpPr>
          <p:nvPr>
            <p:ph type="sldNum" sz="quarter" idx="12"/>
          </p:nvPr>
        </p:nvSpPr>
        <p:spPr/>
        <p:txBody>
          <a:bodyPr/>
          <a:lstStyle/>
          <a:p>
            <a:fld id="{026C305C-5333-E049-A2A7-0E62CEDF3472}" type="slidenum">
              <a:rPr lang="en-US" smtClean="0"/>
              <a:t>‹#›</a:t>
            </a:fld>
            <a:endParaRPr lang="en-US"/>
          </a:p>
        </p:txBody>
      </p:sp>
    </p:spTree>
    <p:extLst>
      <p:ext uri="{BB962C8B-B14F-4D97-AF65-F5344CB8AC3E}">
        <p14:creationId xmlns:p14="http://schemas.microsoft.com/office/powerpoint/2010/main" val="329540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A32C-A39E-1C75-B273-A3B98439A4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0D79E-544A-6BCE-DD9A-7AC89F31F542}"/>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7D1C0E-258E-1E35-5C45-78875F663DFB}"/>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BF57CD-159A-5D8A-CC8C-374C1970D793}"/>
              </a:ext>
            </a:extLst>
          </p:cNvPr>
          <p:cNvSpPr>
            <a:spLocks noGrp="1"/>
          </p:cNvSpPr>
          <p:nvPr>
            <p:ph type="dt" sz="half" idx="10"/>
          </p:nvPr>
        </p:nvSpPr>
        <p:spPr/>
        <p:txBody>
          <a:bodyPr/>
          <a:lstStyle/>
          <a:p>
            <a:fld id="{8C581C91-E11F-3941-A746-48EF480FE53E}" type="datetimeFigureOut">
              <a:rPr lang="en-US" smtClean="0"/>
              <a:t>2/3/2024</a:t>
            </a:fld>
            <a:endParaRPr lang="en-US"/>
          </a:p>
        </p:txBody>
      </p:sp>
      <p:sp>
        <p:nvSpPr>
          <p:cNvPr id="6" name="Footer Placeholder 5">
            <a:extLst>
              <a:ext uri="{FF2B5EF4-FFF2-40B4-BE49-F238E27FC236}">
                <a16:creationId xmlns:a16="http://schemas.microsoft.com/office/drawing/2014/main" id="{590CB655-5CAB-4297-27F2-59746E481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5FA52-B035-F781-D8A9-E3343B44FCEA}"/>
              </a:ext>
            </a:extLst>
          </p:cNvPr>
          <p:cNvSpPr>
            <a:spLocks noGrp="1"/>
          </p:cNvSpPr>
          <p:nvPr>
            <p:ph type="sldNum" sz="quarter" idx="12"/>
          </p:nvPr>
        </p:nvSpPr>
        <p:spPr/>
        <p:txBody>
          <a:bodyPr/>
          <a:lstStyle/>
          <a:p>
            <a:fld id="{026C305C-5333-E049-A2A7-0E62CEDF3472}" type="slidenum">
              <a:rPr lang="en-US" smtClean="0"/>
              <a:t>‹#›</a:t>
            </a:fld>
            <a:endParaRPr lang="en-US"/>
          </a:p>
        </p:txBody>
      </p:sp>
    </p:spTree>
    <p:extLst>
      <p:ext uri="{BB962C8B-B14F-4D97-AF65-F5344CB8AC3E}">
        <p14:creationId xmlns:p14="http://schemas.microsoft.com/office/powerpoint/2010/main" val="3902059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A48B-EDEB-021C-B611-D224E8932E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E5D93E-81B7-CAE3-CF86-3D8FA02DDA0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FE2041-BB5B-90D0-2A5E-741BC731F73A}"/>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1191-BEB8-44FA-8E35-E73F94945163}"/>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DBCCA5-7A60-5634-875A-2DB35C1B7208}"/>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3E82C-F8EE-60EB-F69A-CA686759BDBA}"/>
              </a:ext>
            </a:extLst>
          </p:cNvPr>
          <p:cNvSpPr>
            <a:spLocks noGrp="1"/>
          </p:cNvSpPr>
          <p:nvPr>
            <p:ph type="dt" sz="half" idx="10"/>
          </p:nvPr>
        </p:nvSpPr>
        <p:spPr/>
        <p:txBody>
          <a:bodyPr/>
          <a:lstStyle/>
          <a:p>
            <a:fld id="{8C581C91-E11F-3941-A746-48EF480FE53E}" type="datetimeFigureOut">
              <a:rPr lang="en-US" smtClean="0"/>
              <a:t>2/3/2024</a:t>
            </a:fld>
            <a:endParaRPr lang="en-US"/>
          </a:p>
        </p:txBody>
      </p:sp>
      <p:sp>
        <p:nvSpPr>
          <p:cNvPr id="8" name="Footer Placeholder 7">
            <a:extLst>
              <a:ext uri="{FF2B5EF4-FFF2-40B4-BE49-F238E27FC236}">
                <a16:creationId xmlns:a16="http://schemas.microsoft.com/office/drawing/2014/main" id="{E0700060-0EA3-C6BB-5994-70623BF14C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BF213F-1560-85D9-F38A-3794F39DCE81}"/>
              </a:ext>
            </a:extLst>
          </p:cNvPr>
          <p:cNvSpPr>
            <a:spLocks noGrp="1"/>
          </p:cNvSpPr>
          <p:nvPr>
            <p:ph type="sldNum" sz="quarter" idx="12"/>
          </p:nvPr>
        </p:nvSpPr>
        <p:spPr/>
        <p:txBody>
          <a:bodyPr/>
          <a:lstStyle/>
          <a:p>
            <a:fld id="{026C305C-5333-E049-A2A7-0E62CEDF3472}" type="slidenum">
              <a:rPr lang="en-US" smtClean="0"/>
              <a:t>‹#›</a:t>
            </a:fld>
            <a:endParaRPr lang="en-US"/>
          </a:p>
        </p:txBody>
      </p:sp>
    </p:spTree>
    <p:extLst>
      <p:ext uri="{BB962C8B-B14F-4D97-AF65-F5344CB8AC3E}">
        <p14:creationId xmlns:p14="http://schemas.microsoft.com/office/powerpoint/2010/main" val="16057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A78A-FC1C-3CAE-BB84-27A8B14C6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B2D5E6-36CA-DAF1-BE6D-FBADD8337CCF}"/>
              </a:ext>
            </a:extLst>
          </p:cNvPr>
          <p:cNvSpPr>
            <a:spLocks noGrp="1"/>
          </p:cNvSpPr>
          <p:nvPr>
            <p:ph type="dt" sz="half" idx="10"/>
          </p:nvPr>
        </p:nvSpPr>
        <p:spPr/>
        <p:txBody>
          <a:bodyPr/>
          <a:lstStyle/>
          <a:p>
            <a:fld id="{8C581C91-E11F-3941-A746-48EF480FE53E}" type="datetimeFigureOut">
              <a:rPr lang="en-US" smtClean="0"/>
              <a:t>2/3/2024</a:t>
            </a:fld>
            <a:endParaRPr lang="en-US"/>
          </a:p>
        </p:txBody>
      </p:sp>
      <p:sp>
        <p:nvSpPr>
          <p:cNvPr id="4" name="Footer Placeholder 3">
            <a:extLst>
              <a:ext uri="{FF2B5EF4-FFF2-40B4-BE49-F238E27FC236}">
                <a16:creationId xmlns:a16="http://schemas.microsoft.com/office/drawing/2014/main" id="{EA5CD4EE-2E76-BEF0-411C-17CD3CC38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854C8F-3C21-EDA6-1AA2-4DE249F37B0C}"/>
              </a:ext>
            </a:extLst>
          </p:cNvPr>
          <p:cNvSpPr>
            <a:spLocks noGrp="1"/>
          </p:cNvSpPr>
          <p:nvPr>
            <p:ph type="sldNum" sz="quarter" idx="12"/>
          </p:nvPr>
        </p:nvSpPr>
        <p:spPr/>
        <p:txBody>
          <a:bodyPr/>
          <a:lstStyle/>
          <a:p>
            <a:fld id="{026C305C-5333-E049-A2A7-0E62CEDF3472}" type="slidenum">
              <a:rPr lang="en-US" smtClean="0"/>
              <a:t>‹#›</a:t>
            </a:fld>
            <a:endParaRPr lang="en-US"/>
          </a:p>
        </p:txBody>
      </p:sp>
    </p:spTree>
    <p:extLst>
      <p:ext uri="{BB962C8B-B14F-4D97-AF65-F5344CB8AC3E}">
        <p14:creationId xmlns:p14="http://schemas.microsoft.com/office/powerpoint/2010/main" val="2430088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207457-2C8E-1ABE-14B3-4860C06141FF}"/>
              </a:ext>
            </a:extLst>
          </p:cNvPr>
          <p:cNvSpPr>
            <a:spLocks noGrp="1"/>
          </p:cNvSpPr>
          <p:nvPr>
            <p:ph type="dt" sz="half" idx="10"/>
          </p:nvPr>
        </p:nvSpPr>
        <p:spPr/>
        <p:txBody>
          <a:bodyPr/>
          <a:lstStyle/>
          <a:p>
            <a:fld id="{8C581C91-E11F-3941-A746-48EF480FE53E}" type="datetimeFigureOut">
              <a:rPr lang="en-US" smtClean="0"/>
              <a:t>2/3/2024</a:t>
            </a:fld>
            <a:endParaRPr lang="en-US"/>
          </a:p>
        </p:txBody>
      </p:sp>
      <p:sp>
        <p:nvSpPr>
          <p:cNvPr id="3" name="Footer Placeholder 2">
            <a:extLst>
              <a:ext uri="{FF2B5EF4-FFF2-40B4-BE49-F238E27FC236}">
                <a16:creationId xmlns:a16="http://schemas.microsoft.com/office/drawing/2014/main" id="{D860650E-E38B-BC39-1E8C-96AE6187A0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DCCD75-01C1-DAEB-678D-62347DF83324}"/>
              </a:ext>
            </a:extLst>
          </p:cNvPr>
          <p:cNvSpPr>
            <a:spLocks noGrp="1"/>
          </p:cNvSpPr>
          <p:nvPr>
            <p:ph type="sldNum" sz="quarter" idx="12"/>
          </p:nvPr>
        </p:nvSpPr>
        <p:spPr/>
        <p:txBody>
          <a:bodyPr/>
          <a:lstStyle/>
          <a:p>
            <a:fld id="{026C305C-5333-E049-A2A7-0E62CEDF3472}" type="slidenum">
              <a:rPr lang="en-US" smtClean="0"/>
              <a:t>‹#›</a:t>
            </a:fld>
            <a:endParaRPr lang="en-US"/>
          </a:p>
        </p:txBody>
      </p:sp>
    </p:spTree>
    <p:extLst>
      <p:ext uri="{BB962C8B-B14F-4D97-AF65-F5344CB8AC3E}">
        <p14:creationId xmlns:p14="http://schemas.microsoft.com/office/powerpoint/2010/main" val="395340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DBE5-043F-75BD-35C7-49AAE2C18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751C44-5B71-384D-2BAC-E3096B06AFF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C2AE20-210E-02D4-89DD-AB38F2D67B0F}"/>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F4BCCE-3438-7EB7-8FC0-40F6E43B8ADF}"/>
              </a:ext>
            </a:extLst>
          </p:cNvPr>
          <p:cNvSpPr>
            <a:spLocks noGrp="1"/>
          </p:cNvSpPr>
          <p:nvPr>
            <p:ph type="dt" sz="half" idx="10"/>
          </p:nvPr>
        </p:nvSpPr>
        <p:spPr/>
        <p:txBody>
          <a:bodyPr/>
          <a:lstStyle/>
          <a:p>
            <a:fld id="{8C581C91-E11F-3941-A746-48EF480FE53E}" type="datetimeFigureOut">
              <a:rPr lang="en-US" smtClean="0"/>
              <a:t>2/3/2024</a:t>
            </a:fld>
            <a:endParaRPr lang="en-US"/>
          </a:p>
        </p:txBody>
      </p:sp>
      <p:sp>
        <p:nvSpPr>
          <p:cNvPr id="6" name="Footer Placeholder 5">
            <a:extLst>
              <a:ext uri="{FF2B5EF4-FFF2-40B4-BE49-F238E27FC236}">
                <a16:creationId xmlns:a16="http://schemas.microsoft.com/office/drawing/2014/main" id="{5DCE45C9-7C02-5E63-8EE9-5679632FB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E90D3-36B7-33D4-FAA3-51BFCE29FD44}"/>
              </a:ext>
            </a:extLst>
          </p:cNvPr>
          <p:cNvSpPr>
            <a:spLocks noGrp="1"/>
          </p:cNvSpPr>
          <p:nvPr>
            <p:ph type="sldNum" sz="quarter" idx="12"/>
          </p:nvPr>
        </p:nvSpPr>
        <p:spPr/>
        <p:txBody>
          <a:bodyPr/>
          <a:lstStyle/>
          <a:p>
            <a:fld id="{026C305C-5333-E049-A2A7-0E62CEDF3472}" type="slidenum">
              <a:rPr lang="en-US" smtClean="0"/>
              <a:t>‹#›</a:t>
            </a:fld>
            <a:endParaRPr lang="en-US"/>
          </a:p>
        </p:txBody>
      </p:sp>
    </p:spTree>
    <p:extLst>
      <p:ext uri="{BB962C8B-B14F-4D97-AF65-F5344CB8AC3E}">
        <p14:creationId xmlns:p14="http://schemas.microsoft.com/office/powerpoint/2010/main" val="3368258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A746-C24D-8BBD-9E7C-2F67A07FA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D21BF5-5D76-C121-78D0-4C8FADD7D239}"/>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3663502F-DA7E-AE9E-CCA4-5899F364B5D5}"/>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1D431-4C59-306C-33CE-856DC56D38B5}"/>
              </a:ext>
            </a:extLst>
          </p:cNvPr>
          <p:cNvSpPr>
            <a:spLocks noGrp="1"/>
          </p:cNvSpPr>
          <p:nvPr>
            <p:ph type="dt" sz="half" idx="10"/>
          </p:nvPr>
        </p:nvSpPr>
        <p:spPr/>
        <p:txBody>
          <a:bodyPr/>
          <a:lstStyle/>
          <a:p>
            <a:fld id="{8C581C91-E11F-3941-A746-48EF480FE53E}" type="datetimeFigureOut">
              <a:rPr lang="en-US" smtClean="0"/>
              <a:t>2/3/2024</a:t>
            </a:fld>
            <a:endParaRPr lang="en-US"/>
          </a:p>
        </p:txBody>
      </p:sp>
      <p:sp>
        <p:nvSpPr>
          <p:cNvPr id="6" name="Footer Placeholder 5">
            <a:extLst>
              <a:ext uri="{FF2B5EF4-FFF2-40B4-BE49-F238E27FC236}">
                <a16:creationId xmlns:a16="http://schemas.microsoft.com/office/drawing/2014/main" id="{DCF986D7-C647-D933-E8C7-B6D7021BA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D6FD8C-8181-399B-4D5A-4150AC99AEDB}"/>
              </a:ext>
            </a:extLst>
          </p:cNvPr>
          <p:cNvSpPr>
            <a:spLocks noGrp="1"/>
          </p:cNvSpPr>
          <p:nvPr>
            <p:ph type="sldNum" sz="quarter" idx="12"/>
          </p:nvPr>
        </p:nvSpPr>
        <p:spPr/>
        <p:txBody>
          <a:bodyPr/>
          <a:lstStyle/>
          <a:p>
            <a:fld id="{026C305C-5333-E049-A2A7-0E62CEDF3472}" type="slidenum">
              <a:rPr lang="en-US" smtClean="0"/>
              <a:t>‹#›</a:t>
            </a:fld>
            <a:endParaRPr lang="en-US"/>
          </a:p>
        </p:txBody>
      </p:sp>
    </p:spTree>
    <p:extLst>
      <p:ext uri="{BB962C8B-B14F-4D97-AF65-F5344CB8AC3E}">
        <p14:creationId xmlns:p14="http://schemas.microsoft.com/office/powerpoint/2010/main" val="17607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E91521-EEDF-3188-E32D-EC12F15B40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4E09F5-1852-6182-380B-C3C49AE7CA92}"/>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8A1A2-7EA2-B09A-2B88-07881D74D646}"/>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94641-4615-4EF2-AF77-D897EAA1FA4E}" type="datetimeFigureOut">
              <a:rPr lang="en-US" smtClean="0"/>
              <a:t>2/3/2024</a:t>
            </a:fld>
            <a:endParaRPr lang="en-US"/>
          </a:p>
        </p:txBody>
      </p:sp>
      <p:sp>
        <p:nvSpPr>
          <p:cNvPr id="5" name="Footer Placeholder 4">
            <a:extLst>
              <a:ext uri="{FF2B5EF4-FFF2-40B4-BE49-F238E27FC236}">
                <a16:creationId xmlns:a16="http://schemas.microsoft.com/office/drawing/2014/main" id="{36813CF9-FD00-24C8-EB7D-CB29B3F479C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342347-B474-7955-7A49-590BFD5ECBC2}"/>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fld id="{00000000-1234-1234-1234-123412341234}" type="slidenum">
              <a:rPr lang="en" sz="1600" smtClean="0">
                <a:solidFill>
                  <a:srgbClr val="FFFFFF"/>
                </a:solidFill>
                <a:sym typeface="Montserrat"/>
              </a:rPr>
              <a:pPr algn="r"/>
              <a:t>‹#›</a:t>
            </a:fld>
            <a:endParaRPr lang="en" sz="1600">
              <a:solidFill>
                <a:srgbClr val="FFFFFF"/>
              </a:solidFill>
              <a:sym typeface="Montserrat"/>
            </a:endParaRPr>
          </a:p>
        </p:txBody>
      </p:sp>
      <p:graphicFrame>
        <p:nvGraphicFramePr>
          <p:cNvPr id="7" name="Object 6" hidden="1">
            <a:extLst>
              <a:ext uri="{FF2B5EF4-FFF2-40B4-BE49-F238E27FC236}">
                <a16:creationId xmlns:a16="http://schemas.microsoft.com/office/drawing/2014/main" id="{84681FF1-7F06-7F42-8E64-473FBB747F81}"/>
              </a:ext>
            </a:extLst>
          </p:cNvPr>
          <p:cNvGraphicFramePr>
            <a:graphicFrameLocks noChangeAspect="1"/>
          </p:cNvGraphicFramePr>
          <p:nvPr userDrawn="1">
            <p:custDataLst>
              <p:tags r:id="rId17"/>
            </p:custDataLst>
            <p:extLst>
              <p:ext uri="{D42A27DB-BD31-4B8C-83A1-F6EECF244321}">
                <p14:modId xmlns:p14="http://schemas.microsoft.com/office/powerpoint/2010/main" val="3372728568"/>
              </p:ext>
            </p:extLst>
          </p:nvPr>
        </p:nvGraphicFramePr>
        <p:xfrm>
          <a:off x="1589" y="1589"/>
          <a:ext cx="1227" cy="1588"/>
        </p:xfrm>
        <a:graphic>
          <a:graphicData uri="http://schemas.openxmlformats.org/presentationml/2006/ole">
            <mc:AlternateContent xmlns:mc="http://schemas.openxmlformats.org/markup-compatibility/2006">
              <mc:Choice xmlns:v="urn:schemas-microsoft-com:vml" Requires="v">
                <p:oleObj name="think-cell Slide" r:id="rId18" imgW="7772400" imgH="10058400" progId="TCLayout.ActiveDocument.1">
                  <p:embed/>
                </p:oleObj>
              </mc:Choice>
              <mc:Fallback>
                <p:oleObj name="think-cell Slide" r:id="rId18" imgW="7772400" imgH="10058400" progId="TCLayout.ActiveDocument.1">
                  <p:embed/>
                  <p:pic>
                    <p:nvPicPr>
                      <p:cNvPr id="7" name="Object 6" hidden="1">
                        <a:extLst>
                          <a:ext uri="{FF2B5EF4-FFF2-40B4-BE49-F238E27FC236}">
                            <a16:creationId xmlns:a16="http://schemas.microsoft.com/office/drawing/2014/main" id="{84681FF1-7F06-7F42-8E64-473FBB747F81}"/>
                          </a:ext>
                        </a:extLst>
                      </p:cNvPr>
                      <p:cNvPicPr/>
                      <p:nvPr/>
                    </p:nvPicPr>
                    <p:blipFill>
                      <a:blip r:embed="rId19"/>
                      <a:stretch>
                        <a:fillRect/>
                      </a:stretch>
                    </p:blipFill>
                    <p:spPr>
                      <a:xfrm>
                        <a:off x="1589" y="1589"/>
                        <a:ext cx="1227" cy="1588"/>
                      </a:xfrm>
                      <a:prstGeom prst="rect">
                        <a:avLst/>
                      </a:prstGeom>
                    </p:spPr>
                  </p:pic>
                </p:oleObj>
              </mc:Fallback>
            </mc:AlternateContent>
          </a:graphicData>
        </a:graphic>
      </p:graphicFrame>
    </p:spTree>
    <p:extLst>
      <p:ext uri="{BB962C8B-B14F-4D97-AF65-F5344CB8AC3E}">
        <p14:creationId xmlns:p14="http://schemas.microsoft.com/office/powerpoint/2010/main" val="4193671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82F71-B8FC-4258-A983-7059C34D7B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756029-6FD2-4F5A-A7A2-90E0970CD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E2BE2-2A29-402E-9FBF-D3F2BD3D4E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CEF9B-DF86-46D9-B946-A8F163477D20}" type="datetimeFigureOut">
              <a:rPr lang="en-US" smtClean="0"/>
              <a:t>2/3/2024</a:t>
            </a:fld>
            <a:endParaRPr lang="en-US"/>
          </a:p>
        </p:txBody>
      </p:sp>
      <p:sp>
        <p:nvSpPr>
          <p:cNvPr id="5" name="Footer Placeholder 4">
            <a:extLst>
              <a:ext uri="{FF2B5EF4-FFF2-40B4-BE49-F238E27FC236}">
                <a16:creationId xmlns:a16="http://schemas.microsoft.com/office/drawing/2014/main" id="{E8ABA675-8362-4C30-88AF-AB1027AD43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D2820A-4C58-4BF3-A56A-8CFFCB4B4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F8B56C-F099-4774-A016-5D16F933B2B2}" type="slidenum">
              <a:rPr lang="en-US" smtClean="0"/>
              <a:t>‹#›</a:t>
            </a:fld>
            <a:endParaRPr lang="en-US"/>
          </a:p>
        </p:txBody>
      </p:sp>
    </p:spTree>
    <p:extLst>
      <p:ext uri="{BB962C8B-B14F-4D97-AF65-F5344CB8AC3E}">
        <p14:creationId xmlns:p14="http://schemas.microsoft.com/office/powerpoint/2010/main" val="6122956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hyperlink" Target="https://microdata.worldbank.org/index.php/catalog/6161" TargetMode="External"/><Relationship Id="rId3" Type="http://schemas.openxmlformats.org/officeDocument/2006/relationships/hyperlink" Target="https://www.statsethiopia.gov.et/our-survey-reports/" TargetMode="External"/><Relationship Id="rId7" Type="http://schemas.openxmlformats.org/officeDocument/2006/relationships/hyperlink" Target="https://microdata.worldbank.org/index.php/catalog/3823" TargetMode="External"/><Relationship Id="rId2" Type="http://schemas.openxmlformats.org/officeDocument/2006/relationships/notesSlide" Target="../notesSlides/notesSlide5.xml"/><Relationship Id="rId1" Type="http://schemas.openxmlformats.org/officeDocument/2006/relationships/slideLayout" Target="../slideLayouts/slideLayout27.xml"/><Relationship Id="rId6" Type="http://schemas.openxmlformats.org/officeDocument/2006/relationships/hyperlink" Target="https://microdata.worldbank.org/index.php/catalog/2783" TargetMode="External"/><Relationship Id="rId5" Type="http://schemas.openxmlformats.org/officeDocument/2006/relationships/hyperlink" Target="https://microdata.worldbank.org/index.php/catalog/2247" TargetMode="External"/><Relationship Id="rId4" Type="http://schemas.openxmlformats.org/officeDocument/2006/relationships/hyperlink" Target="https://microdata.worldbank.org/index.php/catalog/2053"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hyperlink" Target="mailto:lsms@worldbank.org" TargetMode="Externa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3">
            <a:extLst>
              <a:ext uri="{FF2B5EF4-FFF2-40B4-BE49-F238E27FC236}">
                <a16:creationId xmlns:a16="http://schemas.microsoft.com/office/drawing/2014/main" id="{7250D478-EFFF-4B8E-81B7-A4D208F90D61}"/>
              </a:ext>
            </a:extLst>
          </p:cNvPr>
          <p:cNvSpPr txBox="1">
            <a:spLocks/>
          </p:cNvSpPr>
          <p:nvPr/>
        </p:nvSpPr>
        <p:spPr>
          <a:xfrm>
            <a:off x="-1" y="504825"/>
            <a:ext cx="12192001" cy="3033074"/>
          </a:xfrm>
          <a:prstGeom prst="rect">
            <a:avLst/>
          </a:prstGeom>
          <a:noFill/>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200" b="1" i="0" u="none" strike="noStrike" kern="1200" cap="none" spc="0" normalizeH="0" baseline="0" noProof="0" dirty="0">
                <a:ln>
                  <a:noFill/>
                </a:ln>
                <a:solidFill>
                  <a:srgbClr val="FFFFFF"/>
                </a:solidFill>
                <a:effectLst/>
                <a:uLnTx/>
                <a:uFillTx/>
                <a:latin typeface="Calibri Light" panose="020F0302020204030204"/>
                <a:ea typeface="+mj-ea"/>
                <a:cs typeface="+mj-cs"/>
              </a:rPr>
              <a:t>Ethiopia Socioeconomic Panel Survey  </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200" b="1" i="0" u="none" strike="noStrike" kern="1200" cap="none" spc="0" normalizeH="0" baseline="0" noProof="0" dirty="0">
              <a:ln>
                <a:noFill/>
              </a:ln>
              <a:solidFill>
                <a:srgbClr val="FFFFFF"/>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lang="en-US" sz="4200" b="1" dirty="0">
                <a:solidFill>
                  <a:srgbClr val="FFFFFF"/>
                </a:solidFill>
                <a:latin typeface="Calibri Light" panose="020F0302020204030204"/>
              </a:rPr>
              <a:t>Accessing Microdata and Documents</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FFFFFF"/>
                </a:solidFill>
                <a:effectLst/>
                <a:uLnTx/>
                <a:uFillTx/>
                <a:latin typeface="Calibri Light" panose="020F0302020204030204"/>
                <a:ea typeface="+mj-ea"/>
                <a:cs typeface="+mj-cs"/>
              </a:rPr>
              <a:t>January 26, 2024</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2500" b="1" i="0" u="none" strike="noStrike" kern="1200" cap="none" spc="0" normalizeH="0" baseline="0" noProof="0" dirty="0">
              <a:ln>
                <a:noFill/>
              </a:ln>
              <a:solidFill>
                <a:srgbClr val="FFFFFF"/>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FFFF"/>
                </a:solidFill>
                <a:effectLst/>
                <a:uLnTx/>
                <a:uFillTx/>
                <a:latin typeface="Calibri Light" panose="020F0302020204030204"/>
                <a:ea typeface="+mj-ea"/>
                <a:cs typeface="+mj-cs"/>
              </a:rPr>
              <a:t> </a:t>
            </a:r>
            <a:endParaRPr kumimoji="0" lang="en-US" sz="4000" b="1" i="0" u="none" strike="noStrike" kern="1200" cap="none" spc="0" normalizeH="0" baseline="0" noProof="0" dirty="0">
              <a:ln>
                <a:noFill/>
              </a:ln>
              <a:solidFill>
                <a:srgbClr val="FFFFFF"/>
              </a:solidFill>
              <a:effectLst/>
              <a:uLnTx/>
              <a:uFillTx/>
              <a:latin typeface="Calibri Light" panose="020F0302020204030204"/>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it-IT" sz="4000" b="1"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pic>
        <p:nvPicPr>
          <p:cNvPr id="5" name="Picture 4">
            <a:extLst>
              <a:ext uri="{FF2B5EF4-FFF2-40B4-BE49-F238E27FC236}">
                <a16:creationId xmlns:a16="http://schemas.microsoft.com/office/drawing/2014/main" id="{801B7723-151F-1BC3-AA46-093EBDAED270}"/>
              </a:ext>
            </a:extLst>
          </p:cNvPr>
          <p:cNvPicPr>
            <a:picLocks noChangeAspect="1"/>
          </p:cNvPicPr>
          <p:nvPr/>
        </p:nvPicPr>
        <p:blipFill>
          <a:blip r:embed="rId3"/>
          <a:stretch>
            <a:fillRect/>
          </a:stretch>
        </p:blipFill>
        <p:spPr>
          <a:xfrm>
            <a:off x="8216899" y="5796271"/>
            <a:ext cx="3670133" cy="1000945"/>
          </a:xfrm>
          <a:prstGeom prst="rect">
            <a:avLst/>
          </a:prstGeom>
        </p:spPr>
      </p:pic>
      <p:pic>
        <p:nvPicPr>
          <p:cNvPr id="10" name="Picture 9" descr="A circular logo with text&#10;&#10;Description automatically generated">
            <a:extLst>
              <a:ext uri="{FF2B5EF4-FFF2-40B4-BE49-F238E27FC236}">
                <a16:creationId xmlns:a16="http://schemas.microsoft.com/office/drawing/2014/main" id="{A11DCAE9-5B22-02EA-1402-998427045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4188" y="5791376"/>
            <a:ext cx="1066037" cy="1005840"/>
          </a:xfrm>
          <a:prstGeom prst="rect">
            <a:avLst/>
          </a:prstGeom>
        </p:spPr>
      </p:pic>
      <p:pic>
        <p:nvPicPr>
          <p:cNvPr id="12" name="Picture 11" descr="A flag with a star in a circle&#10;&#10;Description automatically generated">
            <a:extLst>
              <a:ext uri="{FF2B5EF4-FFF2-40B4-BE49-F238E27FC236}">
                <a16:creationId xmlns:a16="http://schemas.microsoft.com/office/drawing/2014/main" id="{B9A2DF66-2535-2B05-E758-BA729FF843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067" y="5791376"/>
            <a:ext cx="2011680" cy="1005840"/>
          </a:xfrm>
          <a:prstGeom prst="rect">
            <a:avLst/>
          </a:prstGeom>
        </p:spPr>
      </p:pic>
      <p:pic>
        <p:nvPicPr>
          <p:cNvPr id="15" name="Picture 14" descr="A blue and brown logo&#10;&#10;Description automatically generated">
            <a:extLst>
              <a:ext uri="{FF2B5EF4-FFF2-40B4-BE49-F238E27FC236}">
                <a16:creationId xmlns:a16="http://schemas.microsoft.com/office/drawing/2014/main" id="{A0362309-892C-41E1-F249-BA92C325C0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0666" y="5791376"/>
            <a:ext cx="2145792" cy="1005840"/>
          </a:xfrm>
          <a:prstGeom prst="rect">
            <a:avLst/>
          </a:prstGeom>
        </p:spPr>
      </p:pic>
      <p:sp>
        <p:nvSpPr>
          <p:cNvPr id="21" name="TextBox 20">
            <a:extLst>
              <a:ext uri="{FF2B5EF4-FFF2-40B4-BE49-F238E27FC236}">
                <a16:creationId xmlns:a16="http://schemas.microsoft.com/office/drawing/2014/main" id="{B7FCDD3B-CFE5-FC0F-ED57-5D59520CF6A6}"/>
              </a:ext>
            </a:extLst>
          </p:cNvPr>
          <p:cNvSpPr txBox="1"/>
          <p:nvPr/>
        </p:nvSpPr>
        <p:spPr>
          <a:xfrm>
            <a:off x="0" y="3429000"/>
            <a:ext cx="12192000" cy="492443"/>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600" b="1" i="0" u="none" strike="noStrike" kern="1200" cap="none" spc="0" normalizeH="0" baseline="0" noProof="0" dirty="0">
                <a:ln>
                  <a:noFill/>
                </a:ln>
                <a:solidFill>
                  <a:srgbClr val="FFFFFF"/>
                </a:solidFill>
                <a:effectLst/>
                <a:uLnTx/>
                <a:uFillTx/>
                <a:latin typeface="Calibri Light" panose="020F0302020204030204"/>
                <a:ea typeface="+mn-ea"/>
                <a:cs typeface="+mn-cs"/>
              </a:rPr>
              <a:t>                                     Presented by ESS and LSMS teams</a:t>
            </a:r>
          </a:p>
        </p:txBody>
      </p:sp>
      <p:pic>
        <p:nvPicPr>
          <p:cNvPr id="6" name="Picture 5">
            <a:extLst>
              <a:ext uri="{FF2B5EF4-FFF2-40B4-BE49-F238E27FC236}">
                <a16:creationId xmlns:a16="http://schemas.microsoft.com/office/drawing/2014/main" id="{D0105374-D515-5D7F-78E1-FFB44819CF59}"/>
              </a:ext>
            </a:extLst>
          </p:cNvPr>
          <p:cNvPicPr>
            <a:picLocks noChangeAspect="1"/>
          </p:cNvPicPr>
          <p:nvPr/>
        </p:nvPicPr>
        <p:blipFill>
          <a:blip r:embed="rId7"/>
          <a:stretch>
            <a:fillRect/>
          </a:stretch>
        </p:blipFill>
        <p:spPr>
          <a:xfrm>
            <a:off x="7914640" y="2286000"/>
            <a:ext cx="4277359" cy="3398807"/>
          </a:xfrm>
          <a:prstGeom prst="rect">
            <a:avLst/>
          </a:prstGeom>
        </p:spPr>
      </p:pic>
    </p:spTree>
    <p:extLst>
      <p:ext uri="{BB962C8B-B14F-4D97-AF65-F5344CB8AC3E}">
        <p14:creationId xmlns:p14="http://schemas.microsoft.com/office/powerpoint/2010/main" val="302812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98DA-3431-DDB4-1912-652AA667CA25}"/>
              </a:ext>
            </a:extLst>
          </p:cNvPr>
          <p:cNvSpPr>
            <a:spLocks noGrp="1"/>
          </p:cNvSpPr>
          <p:nvPr>
            <p:ph type="title"/>
          </p:nvPr>
        </p:nvSpPr>
        <p:spPr>
          <a:xfrm>
            <a:off x="314213" y="458950"/>
            <a:ext cx="7209682" cy="937906"/>
          </a:xfrm>
        </p:spPr>
        <p:txBody>
          <a:bodyPr>
            <a:normAutofit fontScale="90000"/>
          </a:bodyPr>
          <a:lstStyle/>
          <a:p>
            <a:r>
              <a:rPr lang="en-US" sz="4000" b="1" dirty="0"/>
              <a:t>WHY </a:t>
            </a:r>
            <a:r>
              <a:rPr lang="en" sz="4000" b="1" dirty="0"/>
              <a:t>MICRODATA DOCUMENTATION AND DISSEMINATION?</a:t>
            </a:r>
            <a:endParaRPr lang="en-US" dirty="0"/>
          </a:p>
        </p:txBody>
      </p:sp>
      <p:sp>
        <p:nvSpPr>
          <p:cNvPr id="3" name="Text Placeholder 2">
            <a:extLst>
              <a:ext uri="{FF2B5EF4-FFF2-40B4-BE49-F238E27FC236}">
                <a16:creationId xmlns:a16="http://schemas.microsoft.com/office/drawing/2014/main" id="{6D925E6A-5B63-71C7-D2E7-FAE85B2C6B01}"/>
              </a:ext>
            </a:extLst>
          </p:cNvPr>
          <p:cNvSpPr>
            <a:spLocks noGrp="1"/>
          </p:cNvSpPr>
          <p:nvPr>
            <p:ph type="body" idx="1"/>
          </p:nvPr>
        </p:nvSpPr>
        <p:spPr>
          <a:xfrm>
            <a:off x="208549" y="1783871"/>
            <a:ext cx="7073197" cy="4232391"/>
          </a:xfrm>
        </p:spPr>
        <p:txBody>
          <a:bodyPr>
            <a:normAutofit fontScale="92500" lnSpcReduction="10000"/>
          </a:bodyPr>
          <a:lstStyle/>
          <a:p>
            <a:pPr marL="342900" indent="-342900">
              <a:buFont typeface="Arial" panose="020B0604020202020204" pitchFamily="34" charset="0"/>
              <a:buChar char="•"/>
            </a:pPr>
            <a:r>
              <a:rPr lang="en-US" sz="3200" dirty="0"/>
              <a:t>Data are only useful if they are used</a:t>
            </a:r>
          </a:p>
          <a:p>
            <a:pPr marL="342900" indent="-342900">
              <a:buFont typeface="Arial" panose="020B0604020202020204" pitchFamily="34" charset="0"/>
              <a:buChar char="•"/>
            </a:pPr>
            <a:r>
              <a:rPr lang="en-US" sz="3200" dirty="0"/>
              <a:t>Data can be re-purposed</a:t>
            </a:r>
          </a:p>
          <a:p>
            <a:pPr marL="342900" indent="-342900">
              <a:buFont typeface="Arial" panose="020B0604020202020204" pitchFamily="34" charset="0"/>
              <a:buChar char="•"/>
            </a:pPr>
            <a:r>
              <a:rPr lang="en-US" sz="3200" dirty="0"/>
              <a:t>To be used, data must be:</a:t>
            </a:r>
          </a:p>
          <a:p>
            <a:pPr lvl="2"/>
            <a:r>
              <a:rPr lang="en-US" sz="2800" dirty="0">
                <a:solidFill>
                  <a:schemeClr val="tx1"/>
                </a:solidFill>
              </a:rPr>
              <a:t>Visible </a:t>
            </a:r>
          </a:p>
          <a:p>
            <a:pPr lvl="2"/>
            <a:r>
              <a:rPr lang="en-US" sz="2800" dirty="0">
                <a:solidFill>
                  <a:schemeClr val="tx1"/>
                </a:solidFill>
              </a:rPr>
              <a:t>Discoverable</a:t>
            </a:r>
          </a:p>
          <a:p>
            <a:pPr lvl="2"/>
            <a:r>
              <a:rPr lang="en-US" sz="2800" dirty="0">
                <a:solidFill>
                  <a:schemeClr val="tx1"/>
                </a:solidFill>
              </a:rPr>
              <a:t>Accessible</a:t>
            </a:r>
          </a:p>
          <a:p>
            <a:pPr lvl="2"/>
            <a:r>
              <a:rPr lang="en-US" sz="2800" dirty="0">
                <a:solidFill>
                  <a:schemeClr val="tx1"/>
                </a:solidFill>
              </a:rPr>
              <a:t>Usable</a:t>
            </a:r>
          </a:p>
          <a:p>
            <a:pPr marL="342900" indent="-342900">
              <a:buFont typeface="Arial" panose="020B0604020202020204" pitchFamily="34" charset="0"/>
              <a:buChar char="•"/>
            </a:pPr>
            <a:r>
              <a:rPr lang="en-US" sz="3200" dirty="0"/>
              <a:t>Documentation and dissemination of detailed metadata helps achieve these objectives</a:t>
            </a:r>
          </a:p>
          <a:p>
            <a:pPr marL="342900" indent="-342900">
              <a:buFont typeface="Arial" panose="020B0604020202020204" pitchFamily="34" charset="0"/>
              <a:buChar char="•"/>
            </a:pPr>
            <a:endParaRPr lang="en-US" sz="3200" dirty="0"/>
          </a:p>
          <a:p>
            <a:endParaRPr lang="en-US" dirty="0"/>
          </a:p>
        </p:txBody>
      </p:sp>
      <p:sp>
        <p:nvSpPr>
          <p:cNvPr id="4" name="Text Placeholder 3">
            <a:extLst>
              <a:ext uri="{FF2B5EF4-FFF2-40B4-BE49-F238E27FC236}">
                <a16:creationId xmlns:a16="http://schemas.microsoft.com/office/drawing/2014/main" id="{8EB437A9-864C-ACBB-6674-20FFFA0353FE}"/>
              </a:ext>
            </a:extLst>
          </p:cNvPr>
          <p:cNvSpPr>
            <a:spLocks noGrp="1"/>
          </p:cNvSpPr>
          <p:nvPr>
            <p:ph type="body" idx="10"/>
          </p:nvPr>
        </p:nvSpPr>
        <p:spPr/>
        <p:txBody>
          <a:bodyPr/>
          <a:lstStyle/>
          <a:p>
            <a:endParaRPr lang="en-US"/>
          </a:p>
        </p:txBody>
      </p:sp>
      <p:pic>
        <p:nvPicPr>
          <p:cNvPr id="5" name="Picture 4">
            <a:extLst>
              <a:ext uri="{FF2B5EF4-FFF2-40B4-BE49-F238E27FC236}">
                <a16:creationId xmlns:a16="http://schemas.microsoft.com/office/drawing/2014/main" id="{A1AE686A-B8FA-8012-243A-98B6F59FEAE7}"/>
              </a:ext>
            </a:extLst>
          </p:cNvPr>
          <p:cNvPicPr>
            <a:picLocks noChangeAspect="1"/>
          </p:cNvPicPr>
          <p:nvPr/>
        </p:nvPicPr>
        <p:blipFill>
          <a:blip r:embed="rId2"/>
          <a:stretch>
            <a:fillRect/>
          </a:stretch>
        </p:blipFill>
        <p:spPr>
          <a:xfrm>
            <a:off x="7766044" y="338533"/>
            <a:ext cx="2869871" cy="2346915"/>
          </a:xfrm>
          <a:prstGeom prst="rect">
            <a:avLst/>
          </a:prstGeom>
        </p:spPr>
      </p:pic>
      <p:sp>
        <p:nvSpPr>
          <p:cNvPr id="6" name="TextBox 5">
            <a:extLst>
              <a:ext uri="{FF2B5EF4-FFF2-40B4-BE49-F238E27FC236}">
                <a16:creationId xmlns:a16="http://schemas.microsoft.com/office/drawing/2014/main" id="{3E2D13A5-6826-22F5-57CF-30044E995258}"/>
              </a:ext>
            </a:extLst>
          </p:cNvPr>
          <p:cNvSpPr txBox="1"/>
          <p:nvPr/>
        </p:nvSpPr>
        <p:spPr>
          <a:xfrm>
            <a:off x="7401826" y="2846163"/>
            <a:ext cx="4581625" cy="3046988"/>
          </a:xfrm>
          <a:prstGeom prst="rect">
            <a:avLst/>
          </a:prstGeom>
          <a:noFill/>
        </p:spPr>
        <p:txBody>
          <a:bodyPr wrap="square">
            <a:spAutoFit/>
          </a:bodyPr>
          <a:lstStyle/>
          <a:p>
            <a:pPr algn="just"/>
            <a:r>
              <a:rPr lang="en-US" sz="2400" b="0" i="0" dirty="0">
                <a:effectLst/>
                <a:latin typeface="Open Sans" panose="020B0606030504020204" pitchFamily="34" charset="0"/>
              </a:rPr>
              <a:t>Data collected for one purpose have the potential to generate economic and social value in applications far beyond those originally anticipated. </a:t>
            </a:r>
          </a:p>
          <a:p>
            <a:pPr algn="just"/>
            <a:r>
              <a:rPr lang="en-US" sz="2400" b="1" i="1" dirty="0">
                <a:effectLst/>
                <a:latin typeface="Open Sans" panose="020B0606030504020204" pitchFamily="34" charset="0"/>
              </a:rPr>
              <a:t>World Development </a:t>
            </a:r>
            <a:r>
              <a:rPr lang="en-US" sz="2400" b="1" dirty="0">
                <a:latin typeface="Open Sans" panose="020B0606030504020204" pitchFamily="34" charset="0"/>
              </a:rPr>
              <a:t>Report 2021</a:t>
            </a:r>
          </a:p>
        </p:txBody>
      </p:sp>
    </p:spTree>
    <p:extLst>
      <p:ext uri="{BB962C8B-B14F-4D97-AF65-F5344CB8AC3E}">
        <p14:creationId xmlns:p14="http://schemas.microsoft.com/office/powerpoint/2010/main" val="215771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E95F-9DD3-481B-A436-79DC34D0DA25}"/>
              </a:ext>
            </a:extLst>
          </p:cNvPr>
          <p:cNvSpPr>
            <a:spLocks noGrp="1"/>
          </p:cNvSpPr>
          <p:nvPr>
            <p:ph type="title"/>
          </p:nvPr>
        </p:nvSpPr>
        <p:spPr>
          <a:xfrm>
            <a:off x="363738" y="180953"/>
            <a:ext cx="10166300" cy="943654"/>
          </a:xfrm>
          <a:ln>
            <a:noFill/>
          </a:ln>
        </p:spPr>
        <p:txBody>
          <a:bodyPr vert="horz" lIns="91440" tIns="45720" rIns="91440" bIns="45720" rtlCol="0" anchor="ctr">
            <a:normAutofit/>
          </a:bodyPr>
          <a:lstStyle/>
          <a:p>
            <a:r>
              <a:rPr lang="en-US" sz="3600" b="1" dirty="0"/>
              <a:t>WHAT IS IN THE </a:t>
            </a:r>
            <a:r>
              <a:rPr lang="en" sz="3600" b="1" dirty="0"/>
              <a:t>MICRODATA DOCUMENTATION?</a:t>
            </a:r>
            <a:endParaRPr lang="en-US" sz="3600" b="1" kern="1200" dirty="0">
              <a:solidFill>
                <a:schemeClr val="accent5">
                  <a:lumMod val="75000"/>
                </a:schemeClr>
              </a:solidFill>
              <a:latin typeface="Georgia" panose="02040502050405020303" pitchFamily="18" charset="0"/>
              <a:ea typeface="+mj-ea"/>
              <a:cs typeface="+mj-cs"/>
            </a:endParaRPr>
          </a:p>
        </p:txBody>
      </p:sp>
      <p:sp>
        <p:nvSpPr>
          <p:cNvPr id="5" name="TextBox 4">
            <a:extLst>
              <a:ext uri="{FF2B5EF4-FFF2-40B4-BE49-F238E27FC236}">
                <a16:creationId xmlns:a16="http://schemas.microsoft.com/office/drawing/2014/main" id="{819F23FF-EF43-BF12-E72F-076B7FF2A052}"/>
              </a:ext>
            </a:extLst>
          </p:cNvPr>
          <p:cNvSpPr txBox="1"/>
          <p:nvPr/>
        </p:nvSpPr>
        <p:spPr>
          <a:xfrm>
            <a:off x="481264" y="1399528"/>
            <a:ext cx="10751418" cy="4895186"/>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defRPr/>
            </a:pPr>
            <a:r>
              <a:rPr lang="en-US" sz="2900" b="1" dirty="0">
                <a:solidFill>
                  <a:srgbClr val="333333"/>
                </a:solidFill>
                <a:latin typeface="Inter"/>
              </a:rPr>
              <a:t>Cleaned and Anonymized Microdata: </a:t>
            </a:r>
            <a:r>
              <a:rPr lang="en-US" sz="2900" dirty="0">
                <a:solidFill>
                  <a:srgbClr val="333333"/>
                </a:solidFill>
                <a:latin typeface="Inter"/>
              </a:rPr>
              <a:t>All collected microdata as well as generated from microdata or other sources based on the microdata.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900" b="1" i="0" u="none" strike="noStrike" kern="1200" cap="none" spc="0" normalizeH="0" baseline="0" noProof="0" dirty="0">
                <a:ln>
                  <a:noFill/>
                </a:ln>
                <a:solidFill>
                  <a:srgbClr val="333333"/>
                </a:solidFill>
                <a:effectLst/>
                <a:uLnTx/>
                <a:uFillTx/>
                <a:latin typeface="Inter"/>
              </a:rPr>
              <a:t>Study Description</a:t>
            </a:r>
            <a:r>
              <a:rPr kumimoji="0" lang="en-US" sz="2900" b="0" i="0" u="none" strike="noStrike" kern="1200" cap="none" spc="0" normalizeH="0" baseline="0" noProof="0" dirty="0">
                <a:ln>
                  <a:noFill/>
                </a:ln>
                <a:solidFill>
                  <a:prstClr val="black"/>
                </a:solidFill>
                <a:effectLst/>
                <a:uLnTx/>
                <a:uFillTx/>
                <a:latin typeface="Calibri" panose="020F0502020204030204"/>
              </a:rPr>
              <a:t>: Detailed information about the survey (study scope/coverage, sampling, contents of survey instruments, training of field staff, data confidentiality, etc.)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900" b="1" i="0" u="none" strike="noStrike" kern="1200" cap="none" spc="0" normalizeH="0" baseline="0" noProof="0" dirty="0">
                <a:ln>
                  <a:noFill/>
                </a:ln>
                <a:solidFill>
                  <a:srgbClr val="333333"/>
                </a:solidFill>
                <a:effectLst/>
                <a:uLnTx/>
                <a:uFillTx/>
                <a:latin typeface="Inter"/>
              </a:rPr>
              <a:t>Data Description: </a:t>
            </a:r>
            <a:r>
              <a:rPr kumimoji="0" lang="en-US" sz="2900" b="0" i="0" u="none" strike="noStrike" kern="1200" cap="none" spc="0" normalizeH="0" baseline="0" noProof="0" dirty="0">
                <a:ln>
                  <a:noFill/>
                </a:ln>
                <a:solidFill>
                  <a:srgbClr val="333333"/>
                </a:solidFill>
                <a:effectLst/>
                <a:uLnTx/>
                <a:uFillTx/>
                <a:latin typeface="Inter"/>
              </a:rPr>
              <a:t>Describes each data file in the Microdata library (file name, thematic/</a:t>
            </a:r>
            <a:r>
              <a:rPr kumimoji="0" lang="en-US" sz="2900" b="0" i="0" u="none" strike="noStrike" kern="1200" cap="none" spc="0" normalizeH="0" noProof="0" dirty="0">
                <a:ln>
                  <a:noFill/>
                </a:ln>
                <a:solidFill>
                  <a:srgbClr val="333333"/>
                </a:solidFill>
                <a:effectLst/>
                <a:uLnTx/>
                <a:uFillTx/>
                <a:latin typeface="Inter"/>
              </a:rPr>
              <a:t> subject matter of the data file</a:t>
            </a:r>
            <a:r>
              <a:rPr kumimoji="0" lang="en-US" sz="2900" b="0" i="0" u="none" strike="noStrike" kern="1200" cap="none" spc="0" normalizeH="0" baseline="0" noProof="0" dirty="0">
                <a:ln>
                  <a:noFill/>
                </a:ln>
                <a:solidFill>
                  <a:srgbClr val="333333"/>
                </a:solidFill>
                <a:effectLst/>
                <a:uLnTx/>
                <a:uFillTx/>
                <a:latin typeface="Inter"/>
              </a:rPr>
              <a:t>, number of observations, number of variables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900" b="1" i="0" u="none" strike="noStrike" kern="1200" cap="none" spc="0" normalizeH="0" baseline="0" noProof="0" dirty="0">
                <a:ln>
                  <a:noFill/>
                </a:ln>
                <a:solidFill>
                  <a:srgbClr val="333333"/>
                </a:solidFill>
                <a:effectLst/>
                <a:uLnTx/>
                <a:uFillTx/>
                <a:latin typeface="Inter"/>
              </a:rPr>
              <a:t>Documentation</a:t>
            </a:r>
            <a:r>
              <a:rPr kumimoji="0" lang="en-US" sz="2900" b="0" i="0" u="none" strike="noStrike" kern="1200" cap="none" spc="0" normalizeH="0" baseline="0" noProof="0" dirty="0">
                <a:ln>
                  <a:noFill/>
                </a:ln>
                <a:solidFill>
                  <a:srgbClr val="333333"/>
                </a:solidFill>
                <a:effectLst/>
                <a:uLnTx/>
                <a:uFillTx/>
                <a:latin typeface="Inter"/>
              </a:rPr>
              <a:t>: </a:t>
            </a:r>
            <a:r>
              <a:rPr lang="en-US" sz="2900" dirty="0">
                <a:solidFill>
                  <a:srgbClr val="333333"/>
                </a:solidFill>
                <a:latin typeface="Inter"/>
              </a:rPr>
              <a:t>Supporting documents, including questionnaires, manuals, report, </a:t>
            </a:r>
            <a:r>
              <a:rPr kumimoji="0" lang="en-US" sz="2900" b="0" i="0" u="none" strike="noStrike" kern="1200" cap="none" spc="0" normalizeH="0" baseline="0" noProof="0" dirty="0">
                <a:ln>
                  <a:noFill/>
                </a:ln>
                <a:solidFill>
                  <a:srgbClr val="333333"/>
                </a:solidFill>
                <a:effectLst/>
                <a:uLnTx/>
                <a:uFillTx/>
                <a:latin typeface="Inter"/>
              </a:rPr>
              <a:t>and basic information documents.</a:t>
            </a:r>
          </a:p>
        </p:txBody>
      </p:sp>
    </p:spTree>
    <p:extLst>
      <p:ext uri="{BB962C8B-B14F-4D97-AF65-F5344CB8AC3E}">
        <p14:creationId xmlns:p14="http://schemas.microsoft.com/office/powerpoint/2010/main" val="94453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E95F-9DD3-481B-A436-79DC34D0DA25}"/>
              </a:ext>
            </a:extLst>
          </p:cNvPr>
          <p:cNvSpPr>
            <a:spLocks noGrp="1"/>
          </p:cNvSpPr>
          <p:nvPr>
            <p:ph type="title"/>
          </p:nvPr>
        </p:nvSpPr>
        <p:spPr>
          <a:xfrm>
            <a:off x="285929" y="149021"/>
            <a:ext cx="7924420" cy="642025"/>
          </a:xfrm>
        </p:spPr>
        <p:txBody>
          <a:bodyPr vert="horz" lIns="91440" tIns="45720" rIns="91440" bIns="45720" rtlCol="0" anchor="b">
            <a:noAutofit/>
          </a:bodyPr>
          <a:lstStyle/>
          <a:p>
            <a:r>
              <a:rPr lang="en-US" sz="3600" b="1" dirty="0"/>
              <a:t>Basic Information Document (BID)</a:t>
            </a:r>
          </a:p>
        </p:txBody>
      </p:sp>
      <p:sp>
        <p:nvSpPr>
          <p:cNvPr id="7" name="Content Placeholder 3">
            <a:extLst>
              <a:ext uri="{FF2B5EF4-FFF2-40B4-BE49-F238E27FC236}">
                <a16:creationId xmlns:a16="http://schemas.microsoft.com/office/drawing/2014/main" id="{37436E6C-F0E5-63A2-08A0-D7E995952DE8}"/>
              </a:ext>
            </a:extLst>
          </p:cNvPr>
          <p:cNvSpPr txBox="1">
            <a:spLocks/>
          </p:cNvSpPr>
          <p:nvPr/>
        </p:nvSpPr>
        <p:spPr>
          <a:xfrm>
            <a:off x="285930" y="1049154"/>
            <a:ext cx="6404430" cy="565982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BID Covers:</a:t>
            </a:r>
          </a:p>
          <a:p>
            <a:r>
              <a:rPr lang="en-US" dirty="0"/>
              <a:t>Sample design and coverage </a:t>
            </a:r>
          </a:p>
          <a:p>
            <a:r>
              <a:rPr lang="en-US" dirty="0"/>
              <a:t>Survey instrument and fieldwork management</a:t>
            </a:r>
          </a:p>
          <a:p>
            <a:r>
              <a:rPr lang="en-US" dirty="0"/>
              <a:t>Data management and description of datasets </a:t>
            </a:r>
          </a:p>
          <a:p>
            <a:r>
              <a:rPr lang="en-US" dirty="0"/>
              <a:t>How to use ESPS data (file structure, how to merge data from different modules, conversion factors, and description of geospatial data)</a:t>
            </a:r>
          </a:p>
          <a:p>
            <a:r>
              <a:rPr lang="en-US" dirty="0"/>
              <a:t>Other detailed information </a:t>
            </a:r>
          </a:p>
          <a:p>
            <a:endParaRPr lang="en-US" sz="1600" dirty="0"/>
          </a:p>
        </p:txBody>
      </p:sp>
      <p:grpSp>
        <p:nvGrpSpPr>
          <p:cNvPr id="30" name="Group 29">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1" name="Rectangle 30">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3">
            <a:extLst>
              <a:ext uri="{FF2B5EF4-FFF2-40B4-BE49-F238E27FC236}">
                <a16:creationId xmlns:a16="http://schemas.microsoft.com/office/drawing/2014/main" id="{504C0E43-3B52-1AE5-4FEF-4D51DB2E2D79}"/>
              </a:ext>
            </a:extLst>
          </p:cNvPr>
          <p:cNvSpPr txBox="1">
            <a:spLocks/>
          </p:cNvSpPr>
          <p:nvPr/>
        </p:nvSpPr>
        <p:spPr>
          <a:xfrm>
            <a:off x="6959064" y="654518"/>
            <a:ext cx="5014763" cy="550823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Aims to answer all frequently asked questions from data users </a:t>
            </a:r>
          </a:p>
          <a:p>
            <a:r>
              <a:rPr lang="en-US" sz="3200" dirty="0"/>
              <a:t>Provides information or lesson/ experience learned during the fieldwork </a:t>
            </a:r>
          </a:p>
          <a:p>
            <a:pPr marL="0" indent="0">
              <a:buNone/>
            </a:pPr>
            <a:r>
              <a:rPr lang="en-US" sz="3200" b="1" dirty="0"/>
              <a:t>It is highly recommendable for the data users to ready the BID first before using the data. </a:t>
            </a:r>
          </a:p>
          <a:p>
            <a:endParaRPr lang="en-US" dirty="0"/>
          </a:p>
        </p:txBody>
      </p:sp>
    </p:spTree>
    <p:extLst>
      <p:ext uri="{BB962C8B-B14F-4D97-AF65-F5344CB8AC3E}">
        <p14:creationId xmlns:p14="http://schemas.microsoft.com/office/powerpoint/2010/main" val="330920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E95F-9DD3-481B-A436-79DC34D0DA25}"/>
              </a:ext>
            </a:extLst>
          </p:cNvPr>
          <p:cNvSpPr>
            <a:spLocks noGrp="1"/>
          </p:cNvSpPr>
          <p:nvPr>
            <p:ph type="title"/>
          </p:nvPr>
        </p:nvSpPr>
        <p:spPr>
          <a:xfrm>
            <a:off x="363738" y="180953"/>
            <a:ext cx="10166300" cy="943654"/>
          </a:xfrm>
          <a:ln>
            <a:noFill/>
          </a:ln>
        </p:spPr>
        <p:txBody>
          <a:bodyPr vert="horz" lIns="91440" tIns="45720" rIns="91440" bIns="45720" rtlCol="0" anchor="ctr">
            <a:normAutofit fontScale="90000"/>
          </a:bodyPr>
          <a:lstStyle/>
          <a:p>
            <a:r>
              <a:rPr lang="en-US" sz="3600" b="1" dirty="0"/>
              <a:t>WHAT OTHER RELATED DATA ARE AVAILABLE IN THE MICRODATA LIBRARY? </a:t>
            </a:r>
            <a:endParaRPr lang="en-US" sz="3600" b="1" kern="1200" dirty="0">
              <a:solidFill>
                <a:schemeClr val="accent5">
                  <a:lumMod val="75000"/>
                </a:schemeClr>
              </a:solidFill>
              <a:latin typeface="Georgia" panose="02040502050405020303" pitchFamily="18" charset="0"/>
              <a:ea typeface="+mj-ea"/>
              <a:cs typeface="+mj-cs"/>
            </a:endParaRPr>
          </a:p>
        </p:txBody>
      </p:sp>
      <p:sp>
        <p:nvSpPr>
          <p:cNvPr id="5" name="TextBox 4">
            <a:extLst>
              <a:ext uri="{FF2B5EF4-FFF2-40B4-BE49-F238E27FC236}">
                <a16:creationId xmlns:a16="http://schemas.microsoft.com/office/drawing/2014/main" id="{819F23FF-EF43-BF12-E72F-076B7FF2A052}"/>
              </a:ext>
            </a:extLst>
          </p:cNvPr>
          <p:cNvSpPr txBox="1"/>
          <p:nvPr/>
        </p:nvSpPr>
        <p:spPr>
          <a:xfrm>
            <a:off x="363738" y="1322526"/>
            <a:ext cx="11174931" cy="5143139"/>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en-US" sz="2700" b="1" dirty="0">
                <a:effectLst/>
                <a:latin typeface="Calibri" panose="020F0502020204030204" pitchFamily="34" charset="0"/>
                <a:ea typeface="Calibri" panose="020F0502020204030204" pitchFamily="34" charset="0"/>
                <a:cs typeface="Times New Roman" panose="02020603050405020304" pitchFamily="18" charset="0"/>
              </a:rPr>
              <a:t>High frequency household phone survey (HFHPS: </a:t>
            </a:r>
            <a:endParaRPr lang="en-US" sz="27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US" sz="2700" dirty="0">
                <a:effectLst/>
                <a:latin typeface="Calibri" panose="020F0502020204030204" pitchFamily="34" charset="0"/>
                <a:ea typeface="Calibri" panose="020F0502020204030204" pitchFamily="34" charset="0"/>
                <a:cs typeface="Times New Roman" panose="02020603050405020304" pitchFamily="18" charset="0"/>
              </a:rPr>
              <a:t>A subsample of the face-to-face survey: the same household </a:t>
            </a:r>
          </a:p>
          <a:p>
            <a:pPr marL="800100" lvl="1" indent="-342900">
              <a:lnSpc>
                <a:spcPct val="107000"/>
              </a:lnSpc>
              <a:buFont typeface="Symbol" panose="05050102010706020507" pitchFamily="18" charset="2"/>
              <a:buChar char=""/>
            </a:pPr>
            <a:r>
              <a:rPr lang="en-US" sz="2700" dirty="0">
                <a:effectLst/>
                <a:latin typeface="Calibri" panose="020F0502020204030204" pitchFamily="34" charset="0"/>
                <a:ea typeface="Calibri" panose="020F0502020204030204" pitchFamily="34" charset="0"/>
                <a:cs typeface="Times New Roman" panose="02020603050405020304" pitchFamily="18" charset="0"/>
              </a:rPr>
              <a:t>17 rounds phone surveys and still ongoing including supplementary documents. </a:t>
            </a:r>
          </a:p>
          <a:p>
            <a:pPr marL="800100" lvl="1" indent="-342900">
              <a:lnSpc>
                <a:spcPct val="107000"/>
              </a:lnSpc>
              <a:buFont typeface="Symbol" panose="05050102010706020507" pitchFamily="18" charset="2"/>
              <a:buChar char=""/>
            </a:pPr>
            <a:r>
              <a:rPr lang="en-US" sz="2700" dirty="0">
                <a:effectLst/>
                <a:latin typeface="Calibri" panose="020F0502020204030204" pitchFamily="34" charset="0"/>
                <a:ea typeface="Calibri" panose="020F0502020204030204" pitchFamily="34" charset="0"/>
                <a:cs typeface="Times New Roman" panose="02020603050405020304" pitchFamily="18" charset="0"/>
              </a:rPr>
              <a:t>Multi-country and multi-topic study: to address data needs, fill data gaps, and inform policy makers on time during special circumstances.  </a:t>
            </a:r>
          </a:p>
          <a:p>
            <a:pPr marL="342900" marR="0" lvl="0" indent="-342900">
              <a:lnSpc>
                <a:spcPct val="107000"/>
              </a:lnSpc>
              <a:spcBef>
                <a:spcPts val="0"/>
              </a:spcBef>
              <a:spcAft>
                <a:spcPts val="0"/>
              </a:spcAft>
              <a:buFont typeface="+mj-lt"/>
              <a:buAutoNum type="arabicPeriod"/>
            </a:pPr>
            <a:r>
              <a:rPr lang="en-US" sz="2700" b="1" dirty="0">
                <a:effectLst/>
                <a:latin typeface="Calibri" panose="020F0502020204030204" pitchFamily="34" charset="0"/>
                <a:ea typeface="Calibri" panose="020F0502020204030204" pitchFamily="34" charset="0"/>
                <a:cs typeface="Times New Roman" panose="02020603050405020304" pitchFamily="18" charset="0"/>
              </a:rPr>
              <a:t>Microdata from other LSMS Countries </a:t>
            </a:r>
            <a:endParaRPr lang="en-US" sz="27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Symbol" panose="05050102010706020507" pitchFamily="18" charset="2"/>
              <a:buChar char=""/>
            </a:pPr>
            <a:r>
              <a:rPr lang="en-US" sz="2700" dirty="0">
                <a:effectLst/>
                <a:latin typeface="Calibri" panose="020F0502020204030204" pitchFamily="34" charset="0"/>
                <a:ea typeface="Calibri" panose="020F0502020204030204" pitchFamily="34" charset="0"/>
                <a:cs typeface="Times New Roman" panose="02020603050405020304" pitchFamily="18" charset="0"/>
              </a:rPr>
              <a:t>Similar modules and questionnaire are also available from other LSMS countries. </a:t>
            </a:r>
          </a:p>
          <a:p>
            <a:pPr marL="742950" marR="0" lvl="1" indent="-285750">
              <a:lnSpc>
                <a:spcPct val="107000"/>
              </a:lnSpc>
              <a:spcBef>
                <a:spcPts val="0"/>
              </a:spcBef>
              <a:spcAft>
                <a:spcPts val="0"/>
              </a:spcAft>
              <a:buFont typeface="Symbol" panose="05050102010706020507" pitchFamily="18" charset="2"/>
              <a:buChar char=""/>
            </a:pPr>
            <a:r>
              <a:rPr lang="en-US" sz="2700" dirty="0">
                <a:effectLst/>
                <a:latin typeface="Calibri" panose="020F0502020204030204" pitchFamily="34" charset="0"/>
                <a:ea typeface="Calibri" panose="020F0502020204030204" pitchFamily="34" charset="0"/>
                <a:cs typeface="Times New Roman" panose="02020603050405020304" pitchFamily="18" charset="0"/>
              </a:rPr>
              <a:t>Most of the variables are comparable across the LSMS countries. </a:t>
            </a:r>
          </a:p>
          <a:p>
            <a:pPr marL="742950" marR="0" lvl="1" indent="-285750">
              <a:lnSpc>
                <a:spcPct val="107000"/>
              </a:lnSpc>
              <a:spcBef>
                <a:spcPts val="0"/>
              </a:spcBef>
              <a:spcAft>
                <a:spcPts val="800"/>
              </a:spcAft>
              <a:buFont typeface="Symbol" panose="05050102010706020507" pitchFamily="18" charset="2"/>
              <a:buChar char=""/>
            </a:pPr>
            <a:r>
              <a:rPr lang="en-US" sz="2700" dirty="0">
                <a:effectLst/>
                <a:latin typeface="Calibri" panose="020F0502020204030204" pitchFamily="34" charset="0"/>
                <a:ea typeface="Calibri" panose="020F0502020204030204" pitchFamily="34" charset="0"/>
                <a:cs typeface="Times New Roman" panose="02020603050405020304" pitchFamily="18" charset="0"/>
              </a:rPr>
              <a:t>Provides opportunity for cross country comparison.</a:t>
            </a:r>
          </a:p>
        </p:txBody>
      </p:sp>
    </p:spTree>
    <p:extLst>
      <p:ext uri="{BB962C8B-B14F-4D97-AF65-F5344CB8AC3E}">
        <p14:creationId xmlns:p14="http://schemas.microsoft.com/office/powerpoint/2010/main" val="293817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E95F-9DD3-481B-A436-79DC34D0DA25}"/>
              </a:ext>
            </a:extLst>
          </p:cNvPr>
          <p:cNvSpPr>
            <a:spLocks noGrp="1"/>
          </p:cNvSpPr>
          <p:nvPr>
            <p:ph type="title"/>
          </p:nvPr>
        </p:nvSpPr>
        <p:spPr>
          <a:xfrm>
            <a:off x="363738" y="259881"/>
            <a:ext cx="10166300" cy="864725"/>
          </a:xfrm>
          <a:ln>
            <a:noFill/>
          </a:ln>
        </p:spPr>
        <p:txBody>
          <a:bodyPr vert="horz" lIns="91440" tIns="45720" rIns="91440" bIns="45720" rtlCol="0" anchor="ctr">
            <a:normAutofit fontScale="90000"/>
          </a:bodyPr>
          <a:lstStyle/>
          <a:p>
            <a:r>
              <a:rPr lang="en-US" sz="3600" b="1" dirty="0"/>
              <a:t>Where can we get the ESPS data and documentation? </a:t>
            </a:r>
            <a:endParaRPr lang="en-US" sz="3600" b="1" kern="1200" dirty="0">
              <a:solidFill>
                <a:schemeClr val="accent5">
                  <a:lumMod val="75000"/>
                </a:schemeClr>
              </a:solidFill>
              <a:latin typeface="Georgia" panose="02040502050405020303" pitchFamily="18" charset="0"/>
              <a:ea typeface="+mj-ea"/>
              <a:cs typeface="+mj-cs"/>
            </a:endParaRPr>
          </a:p>
        </p:txBody>
      </p:sp>
      <p:sp>
        <p:nvSpPr>
          <p:cNvPr id="5" name="TextBox 4">
            <a:extLst>
              <a:ext uri="{FF2B5EF4-FFF2-40B4-BE49-F238E27FC236}">
                <a16:creationId xmlns:a16="http://schemas.microsoft.com/office/drawing/2014/main" id="{819F23FF-EF43-BF12-E72F-076B7FF2A052}"/>
              </a:ext>
            </a:extLst>
          </p:cNvPr>
          <p:cNvSpPr txBox="1"/>
          <p:nvPr/>
        </p:nvSpPr>
        <p:spPr>
          <a:xfrm>
            <a:off x="481264" y="1399528"/>
            <a:ext cx="10395284" cy="3785652"/>
          </a:xfrm>
          <a:prstGeom prst="rect">
            <a:avLst/>
          </a:prstGeom>
          <a:noFill/>
        </p:spPr>
        <p:txBody>
          <a:bodyPr wrap="square">
            <a:spAutoFit/>
          </a:bodyPr>
          <a:lstStyle/>
          <a:p>
            <a:pPr marL="0" indent="0">
              <a:buNone/>
            </a:pPr>
            <a:r>
              <a:rPr lang="en-US" sz="2400" dirty="0"/>
              <a:t>ESPS microdata, reports, and other documents are available on the following sites: </a:t>
            </a:r>
          </a:p>
          <a:p>
            <a:pPr marL="514350" indent="-514350">
              <a:buAutoNum type="arabicPeriod"/>
            </a:pPr>
            <a:r>
              <a:rPr lang="en-US" sz="2400" dirty="0"/>
              <a:t>Ethiopian Statistical Service Website: </a:t>
            </a:r>
            <a:r>
              <a:rPr lang="en-US" sz="2400" dirty="0">
                <a:hlinkClick r:id="rId3"/>
              </a:rPr>
              <a:t>https://www.statsethiopia.gov.et/our-survey-reports/</a:t>
            </a:r>
            <a:r>
              <a:rPr lang="en-US" sz="2400" dirty="0"/>
              <a:t> </a:t>
            </a:r>
          </a:p>
          <a:p>
            <a:pPr marL="514350" indent="-514350">
              <a:buAutoNum type="arabicPeriod"/>
            </a:pPr>
            <a:r>
              <a:rPr lang="en-US" sz="2400" dirty="0"/>
              <a:t> The World Bank Microdata Library </a:t>
            </a:r>
          </a:p>
          <a:p>
            <a:pPr lvl="1"/>
            <a:r>
              <a:rPr lang="en-US" sz="2400" b="1" i="1" kern="1200" dirty="0">
                <a:solidFill>
                  <a:schemeClr val="tx1"/>
                </a:solidFill>
                <a:effectLst/>
                <a:latin typeface="+mn-lt"/>
                <a:ea typeface="+mn-ea"/>
                <a:cs typeface="+mn-cs"/>
              </a:rPr>
              <a:t>ESS1: </a:t>
            </a:r>
            <a:r>
              <a:rPr lang="en-US" sz="2400" b="1" i="0" kern="1200" dirty="0">
                <a:solidFill>
                  <a:schemeClr val="tx1"/>
                </a:solidFill>
                <a:effectLst/>
                <a:latin typeface="+mn-lt"/>
                <a:ea typeface="+mn-ea"/>
                <a:cs typeface="+mn-cs"/>
                <a:hlinkClick r:id="rId4"/>
              </a:rPr>
              <a:t>https://microdata.worldbank.org/index.php/catalog/2053</a:t>
            </a:r>
            <a:r>
              <a:rPr lang="en-US" sz="2400" b="1" i="1" kern="1200" dirty="0">
                <a:solidFill>
                  <a:schemeClr val="tx1"/>
                </a:solidFill>
                <a:effectLst/>
                <a:latin typeface="+mn-lt"/>
                <a:ea typeface="+mn-ea"/>
                <a:cs typeface="+mn-cs"/>
              </a:rPr>
              <a:t> </a:t>
            </a:r>
          </a:p>
          <a:p>
            <a:pPr lvl="1"/>
            <a:r>
              <a:rPr lang="en-US" sz="2400" b="1" i="1" kern="1200" dirty="0">
                <a:solidFill>
                  <a:schemeClr val="tx1"/>
                </a:solidFill>
                <a:effectLst/>
                <a:latin typeface="+mn-lt"/>
                <a:ea typeface="+mn-ea"/>
                <a:cs typeface="+mn-cs"/>
              </a:rPr>
              <a:t>ESS2: </a:t>
            </a:r>
            <a:r>
              <a:rPr lang="en-US" sz="2400" b="1" i="0" kern="1200" dirty="0">
                <a:solidFill>
                  <a:schemeClr val="tx1"/>
                </a:solidFill>
                <a:effectLst/>
                <a:latin typeface="+mn-lt"/>
                <a:ea typeface="+mn-ea"/>
                <a:cs typeface="+mn-cs"/>
                <a:hlinkClick r:id="rId5"/>
              </a:rPr>
              <a:t>https://microdata.worldbank.org/index.php/catalog/2247</a:t>
            </a:r>
            <a:r>
              <a:rPr lang="en-US" sz="2400" b="1" i="1" kern="1200" dirty="0">
                <a:solidFill>
                  <a:schemeClr val="tx1"/>
                </a:solidFill>
                <a:effectLst/>
                <a:latin typeface="+mn-lt"/>
                <a:ea typeface="+mn-ea"/>
                <a:cs typeface="+mn-cs"/>
              </a:rPr>
              <a:t> </a:t>
            </a:r>
          </a:p>
          <a:p>
            <a:pPr lvl="1"/>
            <a:r>
              <a:rPr lang="en-US" sz="2400" b="1" i="1" kern="1200" dirty="0">
                <a:solidFill>
                  <a:schemeClr val="tx1"/>
                </a:solidFill>
                <a:effectLst/>
                <a:latin typeface="+mn-lt"/>
                <a:ea typeface="+mn-ea"/>
                <a:cs typeface="+mn-cs"/>
              </a:rPr>
              <a:t>ESS3: </a:t>
            </a:r>
            <a:r>
              <a:rPr lang="en-US" sz="2400" b="1" i="0" kern="1200" dirty="0">
                <a:solidFill>
                  <a:schemeClr val="tx1"/>
                </a:solidFill>
                <a:effectLst/>
                <a:latin typeface="+mn-lt"/>
                <a:ea typeface="+mn-ea"/>
                <a:cs typeface="+mn-cs"/>
                <a:hlinkClick r:id="rId6"/>
              </a:rPr>
              <a:t>https://microdata.worldbank.org/index.php/catalog/2783</a:t>
            </a:r>
            <a:endParaRPr lang="en-US" sz="2400" b="1" i="1" kern="1200" dirty="0">
              <a:solidFill>
                <a:schemeClr val="tx1"/>
              </a:solidFill>
              <a:effectLst/>
              <a:latin typeface="+mn-lt"/>
              <a:ea typeface="+mn-ea"/>
              <a:cs typeface="+mn-cs"/>
            </a:endParaRPr>
          </a:p>
          <a:p>
            <a:pPr lvl="1"/>
            <a:r>
              <a:rPr lang="en-US" sz="2400" b="1" i="1" kern="1200" dirty="0">
                <a:solidFill>
                  <a:schemeClr val="tx1"/>
                </a:solidFill>
                <a:effectLst/>
                <a:latin typeface="+mn-lt"/>
                <a:ea typeface="+mn-ea"/>
                <a:cs typeface="+mn-cs"/>
              </a:rPr>
              <a:t>ESS4:  </a:t>
            </a:r>
            <a:r>
              <a:rPr lang="en-US" sz="2400" b="1" i="0" kern="1200" dirty="0">
                <a:solidFill>
                  <a:schemeClr val="tx1"/>
                </a:solidFill>
                <a:effectLst/>
                <a:latin typeface="+mn-lt"/>
                <a:ea typeface="+mn-ea"/>
                <a:cs typeface="+mn-cs"/>
                <a:hlinkClick r:id="rId7"/>
              </a:rPr>
              <a:t>https://microdata.worldbank.org/index.php/catalog/3823</a:t>
            </a:r>
            <a:r>
              <a:rPr lang="en-US" sz="2400" b="1" i="1" kern="1200" dirty="0">
                <a:solidFill>
                  <a:schemeClr val="tx1"/>
                </a:solidFill>
                <a:effectLst/>
                <a:latin typeface="+mn-lt"/>
                <a:ea typeface="+mn-ea"/>
                <a:cs typeface="+mn-cs"/>
              </a:rPr>
              <a:t> </a:t>
            </a:r>
          </a:p>
          <a:p>
            <a:pPr lvl="1"/>
            <a:r>
              <a:rPr lang="en-US" sz="2400" b="1" i="1" dirty="0"/>
              <a:t>ESS5:  </a:t>
            </a:r>
            <a:r>
              <a:rPr lang="en-US" sz="2400" b="1" u="sng" dirty="0">
                <a:solidFill>
                  <a:srgbClr val="0563C1"/>
                </a:solidFill>
                <a:effectLst/>
                <a:latin typeface="Calibri" panose="020F0502020204030204" pitchFamily="34" charset="0"/>
                <a:ea typeface="Calibri" panose="020F0502020204030204" pitchFamily="34" charset="0"/>
                <a:hlinkClick r:id="rId8"/>
              </a:rPr>
              <a:t>https://microdata.worldbank.org/index.php/catalog/6161 </a:t>
            </a:r>
            <a:endParaRPr lang="en-US" sz="1800" b="1" u="sng" dirty="0">
              <a:solidFill>
                <a:srgbClr val="0563C1"/>
              </a:solidFill>
              <a:effectLst/>
              <a:latin typeface="Calibri" panose="020F0502020204030204" pitchFamily="34" charset="0"/>
              <a:ea typeface="Calibri" panose="020F0502020204030204" pitchFamily="34" charset="0"/>
            </a:endParaRPr>
          </a:p>
          <a:p>
            <a:pPr lvl="1"/>
            <a:r>
              <a:rPr lang="en-US" sz="2400" dirty="0"/>
              <a:t>(Practical demonstration will follow) </a:t>
            </a:r>
          </a:p>
        </p:txBody>
      </p:sp>
    </p:spTree>
    <p:extLst>
      <p:ext uri="{BB962C8B-B14F-4D97-AF65-F5344CB8AC3E}">
        <p14:creationId xmlns:p14="http://schemas.microsoft.com/office/powerpoint/2010/main" val="111227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D300-5237-4F2B-9D1F-544A56454629}"/>
              </a:ext>
            </a:extLst>
          </p:cNvPr>
          <p:cNvSpPr>
            <a:spLocks noGrp="1"/>
          </p:cNvSpPr>
          <p:nvPr>
            <p:ph type="title"/>
          </p:nvPr>
        </p:nvSpPr>
        <p:spPr>
          <a:xfrm>
            <a:off x="2685954" y="870480"/>
            <a:ext cx="6820093" cy="631787"/>
          </a:xfrm>
        </p:spPr>
        <p:txBody>
          <a:bodyPr>
            <a:noAutofit/>
          </a:bodyPr>
          <a:lstStyle/>
          <a:p>
            <a:pPr algn="ctr"/>
            <a:r>
              <a:rPr lang="en-US" sz="4000" dirty="0"/>
              <a:t>Stay connected with LSMS</a:t>
            </a:r>
          </a:p>
        </p:txBody>
      </p:sp>
      <p:pic>
        <p:nvPicPr>
          <p:cNvPr id="8" name="Picture 7" descr="Icon&#10;&#10;Description automatically generated">
            <a:extLst>
              <a:ext uri="{FF2B5EF4-FFF2-40B4-BE49-F238E27FC236}">
                <a16:creationId xmlns:a16="http://schemas.microsoft.com/office/drawing/2014/main" id="{003A7075-9BCC-4715-8AA7-268114BB89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8610" y="3479260"/>
            <a:ext cx="539751" cy="542237"/>
          </a:xfrm>
          <a:prstGeom prst="rect">
            <a:avLst/>
          </a:prstGeom>
        </p:spPr>
      </p:pic>
      <p:sp>
        <p:nvSpPr>
          <p:cNvPr id="9" name="TextBox 8">
            <a:extLst>
              <a:ext uri="{FF2B5EF4-FFF2-40B4-BE49-F238E27FC236}">
                <a16:creationId xmlns:a16="http://schemas.microsoft.com/office/drawing/2014/main" id="{B3DE24B6-D2A7-4C28-9715-21F57E9AC8E9}"/>
              </a:ext>
            </a:extLst>
          </p:cNvPr>
          <p:cNvSpPr txBox="1"/>
          <p:nvPr/>
        </p:nvSpPr>
        <p:spPr>
          <a:xfrm>
            <a:off x="2449705" y="2537848"/>
            <a:ext cx="4935131" cy="707886"/>
          </a:xfrm>
          <a:prstGeom prst="rect">
            <a:avLst/>
          </a:prstGeom>
          <a:noFill/>
        </p:spPr>
        <p:txBody>
          <a:bodyPr wrap="square">
            <a:spAutoFit/>
          </a:bodyPr>
          <a:lstStyle/>
          <a:p>
            <a:pPr defTabSz="914377">
              <a:defRPr/>
            </a:pPr>
            <a:r>
              <a:rPr lang="en-US" sz="4000" b="1" dirty="0">
                <a:solidFill>
                  <a:srgbClr val="0070C0"/>
                </a:solidFill>
                <a:latin typeface="Calibri" panose="020F0502020204030204"/>
              </a:rPr>
              <a:t>worldbank.org/lsms</a:t>
            </a:r>
            <a:endParaRPr lang="en-US" sz="4000" dirty="0">
              <a:solidFill>
                <a:srgbClr val="0070C0"/>
              </a:solidFill>
              <a:latin typeface="Calibri" panose="020F0502020204030204"/>
            </a:endParaRPr>
          </a:p>
        </p:txBody>
      </p:sp>
      <p:pic>
        <p:nvPicPr>
          <p:cNvPr id="14" name="Graphic 13" descr="Internet with solid fill">
            <a:extLst>
              <a:ext uri="{FF2B5EF4-FFF2-40B4-BE49-F238E27FC236}">
                <a16:creationId xmlns:a16="http://schemas.microsoft.com/office/drawing/2014/main" id="{E084B7AF-7A9A-4DF1-9291-DA208FF773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8610" y="2547958"/>
            <a:ext cx="609415" cy="609415"/>
          </a:xfrm>
          <a:prstGeom prst="rect">
            <a:avLst/>
          </a:prstGeom>
        </p:spPr>
      </p:pic>
      <p:sp>
        <p:nvSpPr>
          <p:cNvPr id="15" name="TextBox 14">
            <a:extLst>
              <a:ext uri="{FF2B5EF4-FFF2-40B4-BE49-F238E27FC236}">
                <a16:creationId xmlns:a16="http://schemas.microsoft.com/office/drawing/2014/main" id="{3C99889E-0788-4993-9406-B1A00F4F5825}"/>
              </a:ext>
            </a:extLst>
          </p:cNvPr>
          <p:cNvSpPr txBox="1"/>
          <p:nvPr/>
        </p:nvSpPr>
        <p:spPr>
          <a:xfrm>
            <a:off x="8557649" y="1706262"/>
            <a:ext cx="2696505" cy="553998"/>
          </a:xfrm>
          <a:prstGeom prst="rect">
            <a:avLst/>
          </a:prstGeom>
          <a:noFill/>
        </p:spPr>
        <p:txBody>
          <a:bodyPr wrap="square" rtlCol="0">
            <a:spAutoFit/>
          </a:bodyPr>
          <a:lstStyle/>
          <a:p>
            <a:pPr defTabSz="914377">
              <a:defRPr/>
            </a:pPr>
            <a:r>
              <a:rPr lang="en-US" sz="3000" b="1" dirty="0">
                <a:solidFill>
                  <a:srgbClr val="1386C6"/>
                </a:solidFill>
                <a:latin typeface="Calibri" panose="020F0502020204030204"/>
              </a:rPr>
              <a:t>GET UPDATES</a:t>
            </a:r>
          </a:p>
        </p:txBody>
      </p:sp>
      <p:sp>
        <p:nvSpPr>
          <p:cNvPr id="19" name="TextBox 18">
            <a:extLst>
              <a:ext uri="{FF2B5EF4-FFF2-40B4-BE49-F238E27FC236}">
                <a16:creationId xmlns:a16="http://schemas.microsoft.com/office/drawing/2014/main" id="{9D29CD9E-CB2D-4098-A879-742F3065C69E}"/>
              </a:ext>
            </a:extLst>
          </p:cNvPr>
          <p:cNvSpPr txBox="1"/>
          <p:nvPr/>
        </p:nvSpPr>
        <p:spPr>
          <a:xfrm>
            <a:off x="2451736" y="4577786"/>
            <a:ext cx="3876329" cy="784830"/>
          </a:xfrm>
          <a:prstGeom prst="rect">
            <a:avLst/>
          </a:prstGeom>
          <a:noFill/>
        </p:spPr>
        <p:txBody>
          <a:bodyPr wrap="square" rtlCol="0">
            <a:spAutoFit/>
          </a:bodyPr>
          <a:lstStyle/>
          <a:p>
            <a:pPr defTabSz="914377">
              <a:defRPr/>
            </a:pPr>
            <a:r>
              <a:rPr lang="en-US" sz="2500" u="sng" dirty="0">
                <a:solidFill>
                  <a:srgbClr val="0070C0"/>
                </a:solidFill>
                <a:latin typeface="Calibri" panose="020F0502020204030204"/>
                <a:hlinkClick r:id="rId5">
                  <a:extLst>
                    <a:ext uri="{A12FA001-AC4F-418D-AE19-62706E023703}">
                      <ahyp:hlinkClr xmlns:ahyp="http://schemas.microsoft.com/office/drawing/2018/hyperlinkcolor" val="tx"/>
                    </a:ext>
                  </a:extLst>
                </a:hlinkClick>
              </a:rPr>
              <a:t>lsms@worldbank.org</a:t>
            </a:r>
            <a:endParaRPr lang="en-US" sz="2500" u="sng" dirty="0">
              <a:solidFill>
                <a:srgbClr val="0070C0"/>
              </a:solidFill>
              <a:latin typeface="Calibri" panose="020F0502020204030204"/>
            </a:endParaRPr>
          </a:p>
          <a:p>
            <a:pPr defTabSz="914377">
              <a:defRPr/>
            </a:pPr>
            <a:endParaRPr lang="en-US" sz="2000" dirty="0">
              <a:solidFill>
                <a:srgbClr val="000000"/>
              </a:solidFill>
              <a:latin typeface="Calibri" panose="020F0502020204030204"/>
            </a:endParaRPr>
          </a:p>
        </p:txBody>
      </p:sp>
      <p:pic>
        <p:nvPicPr>
          <p:cNvPr id="23" name="Graphic 22" descr="Envelope with solid fill">
            <a:extLst>
              <a:ext uri="{FF2B5EF4-FFF2-40B4-BE49-F238E27FC236}">
                <a16:creationId xmlns:a16="http://schemas.microsoft.com/office/drawing/2014/main" id="{889D8D37-6B0F-4CDD-8D43-25B28C83A5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58610" y="4577786"/>
            <a:ext cx="542237" cy="542237"/>
          </a:xfrm>
          <a:prstGeom prst="rect">
            <a:avLst/>
          </a:prstGeom>
        </p:spPr>
      </p:pic>
      <p:sp>
        <p:nvSpPr>
          <p:cNvPr id="25" name="TextBox 24">
            <a:extLst>
              <a:ext uri="{FF2B5EF4-FFF2-40B4-BE49-F238E27FC236}">
                <a16:creationId xmlns:a16="http://schemas.microsoft.com/office/drawing/2014/main" id="{97138896-3C4B-4EC0-9593-E2D4E61AB314}"/>
              </a:ext>
            </a:extLst>
          </p:cNvPr>
          <p:cNvSpPr txBox="1"/>
          <p:nvPr/>
        </p:nvSpPr>
        <p:spPr>
          <a:xfrm>
            <a:off x="2398359" y="3572252"/>
            <a:ext cx="5651347" cy="861774"/>
          </a:xfrm>
          <a:prstGeom prst="rect">
            <a:avLst/>
          </a:prstGeom>
          <a:noFill/>
        </p:spPr>
        <p:txBody>
          <a:bodyPr wrap="square">
            <a:spAutoFit/>
          </a:bodyPr>
          <a:lstStyle/>
          <a:p>
            <a:pPr defTabSz="914377">
              <a:defRPr/>
            </a:pPr>
            <a:r>
              <a:rPr lang="en-US" sz="2500" dirty="0">
                <a:solidFill>
                  <a:srgbClr val="0070C0"/>
                </a:solidFill>
                <a:latin typeface="Calibri" panose="020F0502020204030204"/>
              </a:rPr>
              <a:t>World Bank's Living Standards Measurement Study</a:t>
            </a:r>
          </a:p>
        </p:txBody>
      </p:sp>
      <p:pic>
        <p:nvPicPr>
          <p:cNvPr id="27" name="Picture 26" descr="Qr code&#10;&#10;Description automatically generated">
            <a:extLst>
              <a:ext uri="{FF2B5EF4-FFF2-40B4-BE49-F238E27FC236}">
                <a16:creationId xmlns:a16="http://schemas.microsoft.com/office/drawing/2014/main" id="{DDC59B06-A1A2-4DAB-8127-516C19B758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19918" y="2635349"/>
            <a:ext cx="3634775" cy="3147780"/>
          </a:xfrm>
          <a:prstGeom prst="rect">
            <a:avLst/>
          </a:prstGeom>
        </p:spPr>
      </p:pic>
    </p:spTree>
    <p:extLst>
      <p:ext uri="{BB962C8B-B14F-4D97-AF65-F5344CB8AC3E}">
        <p14:creationId xmlns:p14="http://schemas.microsoft.com/office/powerpoint/2010/main" val="41181686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ddef6a8-5936-4909-96e0-2ad7a6b1720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D135C35F46F242ABD78D63C2151323" ma:contentTypeVersion="18" ma:contentTypeDescription="Create a new document." ma:contentTypeScope="" ma:versionID="6df0b151fc3cffebe2a85ccf3c6277aa">
  <xsd:schema xmlns:xsd="http://www.w3.org/2001/XMLSchema" xmlns:xs="http://www.w3.org/2001/XMLSchema" xmlns:p="http://schemas.microsoft.com/office/2006/metadata/properties" xmlns:ns3="0c867391-8214-4b58-86b3-de07547409f9" xmlns:ns4="fddef6a8-5936-4909-96e0-2ad7a6b1720b" targetNamespace="http://schemas.microsoft.com/office/2006/metadata/properties" ma:root="true" ma:fieldsID="21f5b0bf27c76eb02c616ce2a0394f78" ns3:_="" ns4:_="">
    <xsd:import namespace="0c867391-8214-4b58-86b3-de07547409f9"/>
    <xsd:import namespace="fddef6a8-5936-4909-96e0-2ad7a6b1720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element ref="ns4:MediaLengthInSeconds"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867391-8214-4b58-86b3-de07547409f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def6a8-5936-4909-96e0-2ad7a6b1720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EA9887-F6B8-490D-81FD-B6AC7091B26F}">
  <ds:schemaRefs>
    <ds:schemaRef ds:uri="http://schemas.microsoft.com/sharepoint/v3/contenttype/forms"/>
  </ds:schemaRefs>
</ds:datastoreItem>
</file>

<file path=customXml/itemProps2.xml><?xml version="1.0" encoding="utf-8"?>
<ds:datastoreItem xmlns:ds="http://schemas.openxmlformats.org/officeDocument/2006/customXml" ds:itemID="{D5AF3B09-5ADE-4A4F-8FDE-87391DF7BCD3}">
  <ds:schemaRefs>
    <ds:schemaRef ds:uri="http://purl.org/dc/elements/1.1/"/>
    <ds:schemaRef ds:uri="http://purl.org/dc/terms/"/>
    <ds:schemaRef ds:uri="http://www.w3.org/XML/1998/namespace"/>
    <ds:schemaRef ds:uri="0c867391-8214-4b58-86b3-de07547409f9"/>
    <ds:schemaRef ds:uri="http://schemas.openxmlformats.org/package/2006/metadata/core-properties"/>
    <ds:schemaRef ds:uri="http://schemas.microsoft.com/office/infopath/2007/PartnerControls"/>
    <ds:schemaRef ds:uri="http://schemas.microsoft.com/office/2006/documentManagement/types"/>
    <ds:schemaRef ds:uri="fddef6a8-5936-4909-96e0-2ad7a6b1720b"/>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EEAD022-5277-41EA-8340-1F679BCFC3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867391-8214-4b58-86b3-de07547409f9"/>
    <ds:schemaRef ds:uri="fddef6a8-5936-4909-96e0-2ad7a6b172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2818</TotalTime>
  <Words>621</Words>
  <Application>Microsoft Office PowerPoint</Application>
  <PresentationFormat>Widescreen</PresentationFormat>
  <Paragraphs>64</Paragraphs>
  <Slides>7</Slides>
  <Notes>5</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9" baseType="lpstr">
      <vt:lpstr>Arial</vt:lpstr>
      <vt:lpstr>Arial Bold</vt:lpstr>
      <vt:lpstr>Arial Regular</vt:lpstr>
      <vt:lpstr>Calibri</vt:lpstr>
      <vt:lpstr>Calibri Light</vt:lpstr>
      <vt:lpstr>Georgia</vt:lpstr>
      <vt:lpstr>Inter</vt:lpstr>
      <vt:lpstr>Open Sans</vt:lpstr>
      <vt:lpstr>Symbol</vt:lpstr>
      <vt:lpstr>2_Office Theme</vt:lpstr>
      <vt:lpstr>1_Office Theme</vt:lpstr>
      <vt:lpstr>think-cell Slide</vt:lpstr>
      <vt:lpstr>PowerPoint Presentation</vt:lpstr>
      <vt:lpstr>WHY MICRODATA DOCUMENTATION AND DISSEMINATION?</vt:lpstr>
      <vt:lpstr>WHAT IS IN THE MICRODATA DOCUMENTATION?</vt:lpstr>
      <vt:lpstr>Basic Information Document (BID)</vt:lpstr>
      <vt:lpstr>WHAT OTHER RELATED DATA ARE AVAILABLE IN THE MICRODATA LIBRARY? </vt:lpstr>
      <vt:lpstr>Where can we get the ESPS data and documentation? </vt:lpstr>
      <vt:lpstr>Stay connected with LSMS</vt:lpstr>
    </vt:vector>
  </TitlesOfParts>
  <Company>WBG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Accessing ESPS data and Documents</dc:title>
  <dc:creator>Asmelash Haile Tsegay</dc:creator>
  <cp:lastModifiedBy>Alemayehu A. Ambel</cp:lastModifiedBy>
  <cp:revision>1</cp:revision>
  <dcterms:created xsi:type="dcterms:W3CDTF">2024-01-20T09:52:20Z</dcterms:created>
  <dcterms:modified xsi:type="dcterms:W3CDTF">2024-02-03T14:31:26Z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0x01010000D135C35F46F242ABD78D63C2151323</vt:lpwstr>
  </property>
</Properties>
</file>