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3"/>
  </p:notesMasterIdLst>
  <p:sldIdLst>
    <p:sldId id="259" r:id="rId4"/>
    <p:sldId id="274" r:id="rId5"/>
    <p:sldId id="269" r:id="rId6"/>
    <p:sldId id="270" r:id="rId7"/>
    <p:sldId id="272" r:id="rId8"/>
    <p:sldId id="271" r:id="rId9"/>
    <p:sldId id="273" r:id="rId10"/>
    <p:sldId id="263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924" y="90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E260-6440-4804-B65E-C0FDFD91F4D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5718-353C-43EE-BEC1-920DBE6DA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word_heatmap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(tdm2,10,minfreq=2,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dendrows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dendcolumns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pickwords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c("tuberculosis","vaccine","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africa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","oxford","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mvaa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","study","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tornadoCompare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(tdm2,"bcg",frequency=5,nwords=10)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interest_plot_bydoc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("bcg",tdm2)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interest_plot</a:t>
            </a:r>
            <a:r>
              <a:rPr lang="en-US" dirty="0" smtClean="0"/>
              <a:t>(“</a:t>
            </a:r>
            <a:r>
              <a:rPr lang="en-US" dirty="0" err="1" smtClean="0"/>
              <a:t>bcg</a:t>
            </a:r>
            <a:r>
              <a:rPr lang="en-US" dirty="0" smtClean="0"/>
              <a:t>",</a:t>
            </a:r>
            <a:r>
              <a:rPr lang="en-US" dirty="0" err="1" smtClean="0"/>
              <a:t>TermDocumentMatrix</a:t>
            </a:r>
            <a:r>
              <a:rPr lang="en-US" dirty="0" smtClean="0"/>
              <a:t>(corpus1),</a:t>
            </a:r>
            <a:r>
              <a:rPr lang="en-US" dirty="0" err="1" smtClean="0"/>
              <a:t>by.var</a:t>
            </a:r>
            <a:r>
              <a:rPr lang="en-US" dirty="0" smtClean="0"/>
              <a:t>=</a:t>
            </a:r>
            <a:r>
              <a:rPr lang="en-US" dirty="0" err="1" smtClean="0"/>
              <a:t>variable,“year</a:t>
            </a:r>
            <a:r>
              <a:rPr lang="en-US" dirty="0" smtClean="0"/>
              <a:t>")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assocPrettyOneStep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("vaccine",tdm2, wellcome_corpus_clean2,.7)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 (Encode Sans Normal Black, 50 pt.)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8506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597263"/>
            <a:ext cx="7253043" cy="2641756"/>
          </a:xfrm>
        </p:spPr>
        <p:txBody>
          <a:bodyPr/>
          <a:lstStyle/>
          <a:p>
            <a:r>
              <a:rPr lang="en-US" dirty="0" smtClean="0"/>
              <a:t>Current Graphics Outputs for Text Analysis</a:t>
            </a:r>
            <a:endParaRPr lang="en-US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4848417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June 2017, D. Graham Andrews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1757" y="4182221"/>
            <a:ext cx="6972300" cy="4594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Word Counting Tools Specifically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Audience and 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slide deck is aimed at people who want to understand what this toolset does without knowing exactly how to use it.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Audience: Managers and new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Plotting the five most common words across many documents: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" y="1521013"/>
            <a:ext cx="5590902" cy="45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Plotting the density of chosen words across many documents: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9" y="1531280"/>
            <a:ext cx="5552130" cy="44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Relative frequency of other words given the presence of “BCG”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551143"/>
            <a:ext cx="5536379" cy="44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Single word frequency charts, ex: “BCG”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1532702"/>
            <a:ext cx="5386496" cy="44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Multiple word frequency charts across all documents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522905"/>
            <a:ext cx="5571213" cy="45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0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305" y="281386"/>
            <a:ext cx="8184662" cy="9919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Some Visualizations are more for Research than display…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9305" y="164528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4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Associating words with other words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" y="1640337"/>
            <a:ext cx="4916048" cy="42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</TotalTime>
  <Words>184</Words>
  <Application>Microsoft Office PowerPoint</Application>
  <PresentationFormat>On-screen Show (4:3)</PresentationFormat>
  <Paragraphs>25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Encode Sans Normal Black</vt:lpstr>
      <vt:lpstr>Lucida Grande</vt:lpstr>
      <vt:lpstr>Open Sans</vt:lpstr>
      <vt:lpstr>Open Sans Light</vt:lpstr>
      <vt:lpstr>Trebuchet MS</vt:lpstr>
      <vt:lpstr>Uni Sans Regular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 A</cp:lastModifiedBy>
  <cp:revision>46</cp:revision>
  <dcterms:created xsi:type="dcterms:W3CDTF">2014-10-14T00:51:43Z</dcterms:created>
  <dcterms:modified xsi:type="dcterms:W3CDTF">2017-08-28T16:21:09Z</dcterms:modified>
</cp:coreProperties>
</file>