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10"/>
  </p:notesMasterIdLst>
  <p:sldIdLst>
    <p:sldId id="259" r:id="rId4"/>
    <p:sldId id="279" r:id="rId5"/>
    <p:sldId id="260" r:id="rId6"/>
    <p:sldId id="284" r:id="rId7"/>
    <p:sldId id="283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 autoAdjust="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960" y="54"/>
      </p:cViewPr>
      <p:guideLst>
        <p:guide orient="horz" pos="2160"/>
        <p:guide pos="4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E260-6440-4804-B65E-C0FDFD91F4D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55718-353C-43EE-BEC1-920DBE6DA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42045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 (Encode Sans Normal Black, 50 pt.)</a:t>
            </a:r>
          </a:p>
        </p:txBody>
      </p:sp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4619072"/>
            <a:ext cx="1371600" cy="1245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8" name="Picture 7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039" y="4613080"/>
            <a:ext cx="1390696" cy="121410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1842045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1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1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1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8506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587525"/>
            <a:ext cx="1390696" cy="121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80000">
              <a:schemeClr val="accent2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accent3"/>
            </a:gs>
            <a:gs pos="72000">
              <a:srgbClr val="4B2E83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2597263"/>
            <a:ext cx="6972300" cy="2641756"/>
          </a:xfrm>
        </p:spPr>
        <p:txBody>
          <a:bodyPr/>
          <a:lstStyle/>
          <a:p>
            <a:r>
              <a:rPr lang="en-US" dirty="0" smtClean="0"/>
              <a:t>Overview of EPAR Text Tools documentation</a:t>
            </a:r>
            <a:endParaRPr lang="en-US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1757" y="4848417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5000" b="0" i="0" kern="1200" baseline="0">
                <a:solidFill>
                  <a:srgbClr val="4B2E83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August 2017, D. Graham Andrews</a:t>
            </a:r>
            <a:endParaRPr lang="en-US" sz="1800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1757" y="4182221"/>
            <a:ext cx="6972300" cy="45945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5000" b="0" i="0" kern="1200" baseline="0">
                <a:solidFill>
                  <a:srgbClr val="4B2E83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Part 1: Types of documentation available</a:t>
            </a:r>
            <a:endParaRPr lang="en-US" sz="1800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Documentation Available: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700671"/>
            <a:ext cx="8184662" cy="411171"/>
          </a:xfrm>
        </p:spPr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There are 3 kinds of documentation to help you.  Vignettes, Slide Decks, and Manual Files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</a:rPr>
              <a:t>Each kind is meant for a different person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3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9305" y="281386"/>
            <a:ext cx="8184662" cy="991998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Documentation Available: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188133"/>
            <a:ext cx="8076956" cy="401549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Vignettes: Vignettes are intended for end users to know how to do what they need to do. They cover step by step how to analyze documents with the tools. </a:t>
            </a:r>
          </a:p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Intended audience: Active and new users as a regular reference and “how to”</a:t>
            </a:r>
          </a:p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Vignettes are located in the vignette folder on </a:t>
            </a:r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 They are the .html files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59305" y="164528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en-US" b="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Vignettes</a:t>
            </a:r>
            <a:endParaRPr lang="en-US" b="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9305" y="281386"/>
            <a:ext cx="8184662" cy="991998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Documentation Available: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188133"/>
            <a:ext cx="8076956" cy="401549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do word-counting, you need only read “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 to Portfolio 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Review.” </a:t>
            </a:r>
          </a:p>
          <a:p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do more complex topic modeling, read “Intro to Portfolio review FIRST, then “Intro to Topic Modeling. </a:t>
            </a:r>
          </a:p>
          <a:p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Those needing specific data from a large set of Word (.</a:t>
            </a:r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docx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or html files should read “Extracting from Forms”</a:t>
            </a:r>
          </a:p>
          <a:p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Future developers should read all of these documents, including the last one, “</a:t>
            </a:r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GoogleDirections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59305" y="164528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en-US" b="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Vignettes (cont.)</a:t>
            </a:r>
            <a:endParaRPr lang="en-US" b="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2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9305" y="281386"/>
            <a:ext cx="8184662" cy="991998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Documentation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Available</a:t>
            </a:r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: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187147"/>
            <a:ext cx="8076956" cy="427597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Manual Files are documentation for programmers looking to extend the tools, or for power users who want to understand what each function does, better.</a:t>
            </a:r>
          </a:p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Manual files are intended for programmers and end users comfortable with programming.</a:t>
            </a:r>
          </a:p>
          <a:p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Manual files are accessed by typing ??FUNCTION_NAME or ??</a:t>
            </a:r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eparTextTools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::FUNCTION_NAME at the </a:t>
            </a:r>
            <a:r>
              <a:rPr lang="en-US" dirty="0" err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rstudio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console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59305" y="164528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en-US" b="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Manual Files</a:t>
            </a:r>
            <a:endParaRPr lang="en-US" b="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3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Documentation Available: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1819" y="2111842"/>
            <a:ext cx="8197114" cy="4558421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Slide Decks: Intended for high level understanding of what the tools do without knowing exactly how they work.  </a:t>
            </a:r>
          </a:p>
          <a:p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Intended audience: managers, new people to the tools. </a:t>
            </a:r>
          </a:p>
          <a:p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Slide decks are located in the Documentation folder on </a:t>
            </a:r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700671"/>
            <a:ext cx="8184662" cy="411171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Slide Decks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4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10618</TotalTime>
  <Words>310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Encode Sans Normal Black</vt:lpstr>
      <vt:lpstr>Lucida Grande</vt:lpstr>
      <vt:lpstr>Open Sans</vt:lpstr>
      <vt:lpstr>Open Sans Light</vt:lpstr>
      <vt:lpstr>Segoe UI</vt:lpstr>
      <vt:lpstr>Trebuchet MS</vt:lpstr>
      <vt:lpstr>Uni Sans Regular</vt:lpstr>
      <vt:lpstr>Office Theme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 A</cp:lastModifiedBy>
  <cp:revision>72</cp:revision>
  <dcterms:created xsi:type="dcterms:W3CDTF">2014-10-14T00:51:43Z</dcterms:created>
  <dcterms:modified xsi:type="dcterms:W3CDTF">2017-09-19T17:42:52Z</dcterms:modified>
</cp:coreProperties>
</file>