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5799-E155-4A02-82EB-43C850FA7032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2949-0134-4DD1-8E83-E98046E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552" y="133780"/>
            <a:ext cx="6070600" cy="1325563"/>
          </a:xfrm>
        </p:spPr>
        <p:txBody>
          <a:bodyPr/>
          <a:lstStyle/>
          <a:p>
            <a:r>
              <a:rPr lang="en-US" dirty="0" err="1" smtClean="0"/>
              <a:t>EparTextTools</a:t>
            </a:r>
            <a:r>
              <a:rPr lang="en-US" dirty="0" smtClean="0"/>
              <a:t> Aug. Schedule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884965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PPT of topic model code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5912068"/>
            <a:ext cx="10828346" cy="1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247899"/>
            <a:ext cx="0" cy="26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8092" y="5943599"/>
            <a:ext cx="18454" cy="2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93220" y="5975131"/>
            <a:ext cx="0" cy="26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5786" y="2279431"/>
            <a:ext cx="0" cy="26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89124" y="5975131"/>
            <a:ext cx="0" cy="26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156" y="62904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7/31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1549" y="62431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0474" y="62431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8/14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4717" y="61958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8/21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15028" y="61958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8/28</a:t>
            </a:r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020507" y="277206"/>
            <a:ext cx="3171494" cy="3758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u="sng" dirty="0" smtClean="0"/>
              <a:t>List of </a:t>
            </a:r>
            <a:r>
              <a:rPr lang="en-US" sz="1100" b="1" u="sng" dirty="0" err="1" smtClean="0"/>
              <a:t>iwork</a:t>
            </a:r>
            <a:r>
              <a:rPr lang="en-US" sz="1100" b="1" u="sng" dirty="0" smtClean="0"/>
              <a:t> items</a:t>
            </a:r>
          </a:p>
          <a:p>
            <a:r>
              <a:rPr lang="en-US" sz="1100" dirty="0" smtClean="0"/>
              <a:t>PPT of Logic/Topic Model side</a:t>
            </a:r>
          </a:p>
          <a:p>
            <a:r>
              <a:rPr lang="en-US" sz="1100" dirty="0" smtClean="0"/>
              <a:t>PPT of general tools (PMIDs and structured info pullers)</a:t>
            </a:r>
          </a:p>
          <a:p>
            <a:r>
              <a:rPr lang="en-US" sz="1100" dirty="0" smtClean="0"/>
              <a:t>Document test </a:t>
            </a:r>
            <a:r>
              <a:rPr lang="en-US" sz="1100" dirty="0" err="1" smtClean="0"/>
              <a:t>wordcounting</a:t>
            </a:r>
            <a:endParaRPr lang="en-US" sz="1100" dirty="0" smtClean="0"/>
          </a:p>
          <a:p>
            <a:r>
              <a:rPr lang="en-US" sz="1100" dirty="0" smtClean="0"/>
              <a:t>Documentation logic / topic modeling</a:t>
            </a:r>
          </a:p>
          <a:p>
            <a:r>
              <a:rPr lang="en-US" sz="1100" dirty="0" smtClean="0"/>
              <a:t>Document test logic/topic modeling</a:t>
            </a:r>
          </a:p>
          <a:p>
            <a:r>
              <a:rPr lang="en-US" sz="1100" dirty="0" smtClean="0"/>
              <a:t>Documentation general tools</a:t>
            </a:r>
          </a:p>
          <a:p>
            <a:r>
              <a:rPr lang="en-US" sz="1100" dirty="0" smtClean="0"/>
              <a:t>Documentation: GIT </a:t>
            </a:r>
            <a:r>
              <a:rPr lang="en-US" sz="1100" dirty="0" err="1" smtClean="0"/>
              <a:t>checkins</a:t>
            </a:r>
            <a:r>
              <a:rPr lang="en-US" sz="1100" dirty="0" smtClean="0"/>
              <a:t>, </a:t>
            </a:r>
            <a:r>
              <a:rPr lang="en-US" sz="1100" dirty="0" err="1" smtClean="0"/>
              <a:t>roxygen</a:t>
            </a:r>
            <a:r>
              <a:rPr lang="en-US" sz="1100" dirty="0" smtClean="0"/>
              <a:t>, vignettes</a:t>
            </a:r>
          </a:p>
          <a:p>
            <a:r>
              <a:rPr lang="en-US" sz="1100" dirty="0" err="1" smtClean="0"/>
              <a:t>Bugfixing</a:t>
            </a:r>
            <a:endParaRPr lang="en-US" sz="1100" dirty="0" smtClean="0"/>
          </a:p>
          <a:p>
            <a:r>
              <a:rPr lang="en-US" sz="1100" dirty="0" smtClean="0"/>
              <a:t>Onboarding next likely owner of the project</a:t>
            </a:r>
          </a:p>
          <a:p>
            <a:r>
              <a:rPr lang="en-US" sz="1100" dirty="0" smtClean="0"/>
              <a:t>Building package of dependencies</a:t>
            </a:r>
          </a:p>
          <a:p>
            <a:r>
              <a:rPr lang="en-US" sz="1100" dirty="0" smtClean="0"/>
              <a:t>Moving out of Ryan’s storage to an EPAR account</a:t>
            </a:r>
          </a:p>
          <a:p>
            <a:r>
              <a:rPr lang="en-US" sz="1100" dirty="0" smtClean="0"/>
              <a:t>Architecture Diagram</a:t>
            </a:r>
          </a:p>
          <a:p>
            <a:r>
              <a:rPr lang="en-US" sz="1100" dirty="0" smtClean="0"/>
              <a:t>Time in case something goes longer than expected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9020507" y="5533370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Onboarding next owner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136" y="1515633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Documentation: topic mdl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136" y="1146138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</a:t>
            </a:r>
            <a:r>
              <a:rPr lang="en-US" dirty="0" err="1" smtClean="0"/>
              <a:t>wordcounting</a:t>
            </a:r>
            <a:r>
              <a:rPr lang="en-US" dirty="0" smtClean="0"/>
              <a:t> doc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020506" y="4779956"/>
            <a:ext cx="1369036" cy="313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Bugfixing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8136" y="736232"/>
            <a:ext cx="1369036" cy="313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Bugfixing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65635" y="3326501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PPT of general tools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65634" y="2957169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Documenation</a:t>
            </a:r>
            <a:r>
              <a:rPr lang="en-US" dirty="0" smtClean="0"/>
              <a:t>: </a:t>
            </a:r>
            <a:r>
              <a:rPr lang="en-US" dirty="0" err="1" smtClean="0"/>
              <a:t>genl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7750" y="2587837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57750" y="1839086"/>
            <a:ext cx="1369036" cy="313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Bugfixing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93069" y="3294691"/>
            <a:ext cx="1369036" cy="313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Bugfixing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93071" y="4787001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Docs: GIT, </a:t>
            </a:r>
            <a:r>
              <a:rPr lang="en-US" dirty="0" err="1" smtClean="0"/>
              <a:t>roxygen</a:t>
            </a:r>
            <a:r>
              <a:rPr lang="en-US" dirty="0" smtClean="0"/>
              <a:t>, </a:t>
            </a:r>
            <a:r>
              <a:rPr lang="en-US" dirty="0" err="1" smtClean="0"/>
              <a:t>vign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93070" y="4411121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test: topic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57749" y="2225229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dirty="0" err="1" smtClean="0"/>
              <a:t>wordcounting</a:t>
            </a:r>
            <a:r>
              <a:rPr lang="en-US" dirty="0" smtClean="0"/>
              <a:t> doc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20506" y="5173521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Unexpected work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93070" y="4035241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Dependencies package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93069" y="3685728"/>
            <a:ext cx="2627585" cy="28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</a:t>
            </a:r>
            <a:r>
              <a:rPr lang="en-US" dirty="0" err="1" smtClean="0"/>
              <a:t>proj</a:t>
            </a:r>
            <a:r>
              <a:rPr lang="en-US" dirty="0" smtClean="0"/>
              <a:t>. to </a:t>
            </a:r>
            <a:r>
              <a:rPr lang="en-US" dirty="0" err="1" smtClean="0"/>
              <a:t>epar</a:t>
            </a:r>
            <a:r>
              <a:rPr lang="en-US" dirty="0" smtClean="0"/>
              <a:t> acct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8492</TotalTime>
  <Words>138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EparTextTools Aug.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A</dc:creator>
  <cp:lastModifiedBy>Graham A</cp:lastModifiedBy>
  <cp:revision>10</cp:revision>
  <dcterms:created xsi:type="dcterms:W3CDTF">2017-07-31T12:07:47Z</dcterms:created>
  <dcterms:modified xsi:type="dcterms:W3CDTF">2017-08-06T09:40:12Z</dcterms:modified>
</cp:coreProperties>
</file>