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53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27-9-2022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27-9-2022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27-9-2022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27-9-2022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27-9-2022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27-9-2022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27-9-2022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27-9-2022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27-9-2022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27-9-2022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3669-02D8-4134-8FC4-A8F53C1C0E6A}" type="datetimeFigureOut">
              <a:rPr lang="nl-NL" smtClean="0"/>
              <a:pPr/>
              <a:t>27-9-2022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C3669-02D8-4134-8FC4-A8F53C1C0E6A}" type="datetimeFigureOut">
              <a:rPr lang="nl-NL" smtClean="0"/>
              <a:pPr/>
              <a:t>27-9-2022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8E18-516F-4477-BDD2-9B85203A28A5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846016" flipH="1" flipV="1">
            <a:off x="7791849" y="8857494"/>
            <a:ext cx="671654" cy="45719"/>
          </a:xfrm>
        </p:spPr>
        <p:txBody>
          <a:bodyPr>
            <a:normAutofit fontScale="90000"/>
          </a:bodyPr>
          <a:lstStyle/>
          <a:p>
            <a:endParaRPr lang="nl-NL" dirty="0"/>
          </a:p>
        </p:txBody>
      </p:sp>
      <p:sp>
        <p:nvSpPr>
          <p:cNvPr id="5" name="Down Arrow 4"/>
          <p:cNvSpPr/>
          <p:nvPr/>
        </p:nvSpPr>
        <p:spPr>
          <a:xfrm>
            <a:off x="2339752" y="3212976"/>
            <a:ext cx="1800200" cy="14401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lager</a:t>
            </a:r>
            <a:endParaRPr lang="nl-NL" dirty="0"/>
          </a:p>
        </p:txBody>
      </p:sp>
      <p:sp>
        <p:nvSpPr>
          <p:cNvPr id="6" name="Up Arrow 5"/>
          <p:cNvSpPr/>
          <p:nvPr/>
        </p:nvSpPr>
        <p:spPr>
          <a:xfrm>
            <a:off x="2339752" y="1628800"/>
            <a:ext cx="1944216" cy="1224136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hoger</a:t>
            </a:r>
            <a:endParaRPr lang="nl-NL" dirty="0"/>
          </a:p>
        </p:txBody>
      </p:sp>
      <p:sp>
        <p:nvSpPr>
          <p:cNvPr id="13" name="Rounded Rectangle 12"/>
          <p:cNvSpPr/>
          <p:nvPr/>
        </p:nvSpPr>
        <p:spPr>
          <a:xfrm>
            <a:off x="5220072" y="1844824"/>
            <a:ext cx="1656184" cy="8640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solidFill>
                  <a:schemeClr val="bg1"/>
                </a:solidFill>
              </a:rPr>
              <a:t>Start spel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20072" y="3284984"/>
            <a:ext cx="1584176" cy="10801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979712" y="404664"/>
            <a:ext cx="4752528" cy="7200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smtClean="0">
                <a:latin typeface="Berlin Sans FB" pitchFamily="34" charset="0"/>
              </a:rPr>
              <a:t>Hoger lager</a:t>
            </a:r>
            <a:endParaRPr lang="nl-NL" dirty="0">
              <a:latin typeface="Berlin Sans FB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>
            <a:off x="7956376" y="5589240"/>
            <a:ext cx="648072" cy="360040"/>
          </a:xfrm>
          <a:prstGeom prst="rect">
            <a:avLst/>
          </a:prstGeom>
          <a:solidFill>
            <a:srgbClr val="A253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Isosceles Triangle 18"/>
          <p:cNvSpPr/>
          <p:nvPr/>
        </p:nvSpPr>
        <p:spPr>
          <a:xfrm>
            <a:off x="7956376" y="5373216"/>
            <a:ext cx="648072" cy="216024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 20"/>
          <p:cNvSpPr/>
          <p:nvPr/>
        </p:nvSpPr>
        <p:spPr>
          <a:xfrm>
            <a:off x="7020272" y="5085184"/>
            <a:ext cx="216024" cy="43204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/>
          <p:cNvSpPr/>
          <p:nvPr/>
        </p:nvSpPr>
        <p:spPr>
          <a:xfrm>
            <a:off x="7092280" y="4869160"/>
            <a:ext cx="72008" cy="2160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/>
          <p:cNvSpPr/>
          <p:nvPr/>
        </p:nvSpPr>
        <p:spPr>
          <a:xfrm>
            <a:off x="7020272" y="4941168"/>
            <a:ext cx="216024" cy="457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Flowchart: Card 31"/>
          <p:cNvSpPr/>
          <p:nvPr/>
        </p:nvSpPr>
        <p:spPr>
          <a:xfrm>
            <a:off x="6444208" y="5517232"/>
            <a:ext cx="864096" cy="432048"/>
          </a:xfrm>
          <a:prstGeom prst="flowChartPunchedCard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tangle 32"/>
          <p:cNvSpPr/>
          <p:nvPr/>
        </p:nvSpPr>
        <p:spPr>
          <a:xfrm>
            <a:off x="5580112" y="5589240"/>
            <a:ext cx="648072" cy="360040"/>
          </a:xfrm>
          <a:prstGeom prst="rect">
            <a:avLst/>
          </a:prstGeom>
          <a:solidFill>
            <a:srgbClr val="A253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Isosceles Triangle 34"/>
          <p:cNvSpPr/>
          <p:nvPr/>
        </p:nvSpPr>
        <p:spPr>
          <a:xfrm>
            <a:off x="5508104" y="5373216"/>
            <a:ext cx="792088" cy="216024"/>
          </a:xfrm>
          <a:prstGeom prst="triangle">
            <a:avLst>
              <a:gd name="adj" fmla="val 5382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le 35"/>
          <p:cNvSpPr/>
          <p:nvPr/>
        </p:nvSpPr>
        <p:spPr>
          <a:xfrm>
            <a:off x="2483768" y="5949280"/>
            <a:ext cx="936104" cy="90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Chord 37"/>
          <p:cNvSpPr/>
          <p:nvPr/>
        </p:nvSpPr>
        <p:spPr>
          <a:xfrm>
            <a:off x="1187624" y="5733256"/>
            <a:ext cx="144016" cy="216024"/>
          </a:xfrm>
          <a:prstGeom prst="chord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Diagonal Stripe 39"/>
          <p:cNvSpPr/>
          <p:nvPr/>
        </p:nvSpPr>
        <p:spPr>
          <a:xfrm>
            <a:off x="1331640" y="5445224"/>
            <a:ext cx="792088" cy="432048"/>
          </a:xfrm>
          <a:prstGeom prst="diagStrip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2" name="Cube 41"/>
          <p:cNvSpPr/>
          <p:nvPr/>
        </p:nvSpPr>
        <p:spPr>
          <a:xfrm>
            <a:off x="251520" y="1412776"/>
            <a:ext cx="936104" cy="792088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Oval 43"/>
          <p:cNvSpPr/>
          <p:nvPr/>
        </p:nvSpPr>
        <p:spPr>
          <a:xfrm>
            <a:off x="395536" y="17008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Oval 45"/>
          <p:cNvSpPr/>
          <p:nvPr/>
        </p:nvSpPr>
        <p:spPr>
          <a:xfrm>
            <a:off x="683568" y="17008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Oval 46"/>
          <p:cNvSpPr/>
          <p:nvPr/>
        </p:nvSpPr>
        <p:spPr>
          <a:xfrm>
            <a:off x="395536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Oval 47"/>
          <p:cNvSpPr/>
          <p:nvPr/>
        </p:nvSpPr>
        <p:spPr>
          <a:xfrm>
            <a:off x="683568" y="191683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Oval 48"/>
          <p:cNvSpPr/>
          <p:nvPr/>
        </p:nvSpPr>
        <p:spPr>
          <a:xfrm>
            <a:off x="1043608" y="177281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l 50"/>
          <p:cNvSpPr/>
          <p:nvPr/>
        </p:nvSpPr>
        <p:spPr>
          <a:xfrm>
            <a:off x="467544" y="1484784"/>
            <a:ext cx="14401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Oval 51"/>
          <p:cNvSpPr/>
          <p:nvPr/>
        </p:nvSpPr>
        <p:spPr>
          <a:xfrm>
            <a:off x="827584" y="1484784"/>
            <a:ext cx="14401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Cube 52"/>
          <p:cNvSpPr/>
          <p:nvPr/>
        </p:nvSpPr>
        <p:spPr>
          <a:xfrm>
            <a:off x="7452320" y="1196752"/>
            <a:ext cx="936104" cy="792088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Oval 53"/>
          <p:cNvSpPr/>
          <p:nvPr/>
        </p:nvSpPr>
        <p:spPr>
          <a:xfrm>
            <a:off x="7596336" y="148478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Oval 54"/>
          <p:cNvSpPr/>
          <p:nvPr/>
        </p:nvSpPr>
        <p:spPr>
          <a:xfrm>
            <a:off x="7884368" y="1484784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Oval 55"/>
          <p:cNvSpPr/>
          <p:nvPr/>
        </p:nvSpPr>
        <p:spPr>
          <a:xfrm>
            <a:off x="7596336" y="17008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Oval 56"/>
          <p:cNvSpPr/>
          <p:nvPr/>
        </p:nvSpPr>
        <p:spPr>
          <a:xfrm>
            <a:off x="7884368" y="1700808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Oval 57"/>
          <p:cNvSpPr/>
          <p:nvPr/>
        </p:nvSpPr>
        <p:spPr>
          <a:xfrm>
            <a:off x="8244408" y="155679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Oval 58"/>
          <p:cNvSpPr/>
          <p:nvPr/>
        </p:nvSpPr>
        <p:spPr>
          <a:xfrm>
            <a:off x="7668344" y="1268760"/>
            <a:ext cx="14401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Oval 59"/>
          <p:cNvSpPr/>
          <p:nvPr/>
        </p:nvSpPr>
        <p:spPr>
          <a:xfrm>
            <a:off x="8028384" y="1268760"/>
            <a:ext cx="144016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tangle 60"/>
          <p:cNvSpPr/>
          <p:nvPr/>
        </p:nvSpPr>
        <p:spPr>
          <a:xfrm>
            <a:off x="179512" y="5229200"/>
            <a:ext cx="288032" cy="720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Rectangle 61"/>
          <p:cNvSpPr/>
          <p:nvPr/>
        </p:nvSpPr>
        <p:spPr>
          <a:xfrm>
            <a:off x="467544" y="5589240"/>
            <a:ext cx="576064" cy="1440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3" name="Rectangle 62"/>
          <p:cNvSpPr/>
          <p:nvPr/>
        </p:nvSpPr>
        <p:spPr>
          <a:xfrm>
            <a:off x="899592" y="5733256"/>
            <a:ext cx="72008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tangle 63"/>
          <p:cNvSpPr/>
          <p:nvPr/>
        </p:nvSpPr>
        <p:spPr>
          <a:xfrm>
            <a:off x="683568" y="5733256"/>
            <a:ext cx="72008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TextBox 64"/>
          <p:cNvSpPr txBox="1"/>
          <p:nvPr/>
        </p:nvSpPr>
        <p:spPr>
          <a:xfrm>
            <a:off x="395536" y="530120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casino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39752" y="5877272"/>
            <a:ext cx="1296144" cy="72008"/>
          </a:xfrm>
          <a:prstGeom prst="rect">
            <a:avLst/>
          </a:prstGeom>
          <a:solidFill>
            <a:srgbClr val="A25334"/>
          </a:solidFill>
          <a:ln>
            <a:solidFill>
              <a:srgbClr val="A253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/>
          <p:cNvSpPr/>
          <p:nvPr/>
        </p:nvSpPr>
        <p:spPr>
          <a:xfrm>
            <a:off x="395536" y="3717032"/>
            <a:ext cx="1656184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emiel895@gmail.com</dc:creator>
  <cp:lastModifiedBy>emiel895@gmail.com</cp:lastModifiedBy>
  <cp:revision>10</cp:revision>
  <dcterms:created xsi:type="dcterms:W3CDTF">2022-09-09T12:22:45Z</dcterms:created>
  <dcterms:modified xsi:type="dcterms:W3CDTF">2022-09-27T08:21:32Z</dcterms:modified>
</cp:coreProperties>
</file>