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24CC-DD03-4453-B86C-FF2EB363279C}" type="datetimeFigureOut">
              <a:rPr lang="nl-NL" smtClean="0"/>
              <a:pPr/>
              <a:t>7-10-2022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44D2D-6987-4557-A090-F0CFE6647B0E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56776" y="3573016"/>
            <a:ext cx="357808" cy="243458"/>
          </a:xfrm>
        </p:spPr>
        <p:txBody>
          <a:bodyPr>
            <a:normAutofit fontScale="90000"/>
          </a:bodyPr>
          <a:lstStyle/>
          <a:p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2680" y="5733256"/>
            <a:ext cx="680120" cy="193576"/>
          </a:xfrm>
        </p:spPr>
        <p:txBody>
          <a:bodyPr>
            <a:normAutofit fontScale="25000" lnSpcReduction="20000"/>
          </a:bodyPr>
          <a:lstStyle/>
          <a:p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619672" y="5301208"/>
            <a:ext cx="19077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>
            <a:off x="6372200" y="5301208"/>
            <a:ext cx="172819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>
            <a:off x="4283968" y="5805264"/>
            <a:ext cx="1224136" cy="72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>
            <a:off x="6012160" y="2492896"/>
            <a:ext cx="187220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>
            <a:off x="0" y="3068960"/>
            <a:ext cx="1619672" cy="2808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emiel895@gmail.com</dc:creator>
  <cp:lastModifiedBy>emiel895@gmail.com</cp:lastModifiedBy>
  <cp:revision>2</cp:revision>
  <dcterms:created xsi:type="dcterms:W3CDTF">2022-10-07T07:10:18Z</dcterms:created>
  <dcterms:modified xsi:type="dcterms:W3CDTF">2022-10-07T07:19:11Z</dcterms:modified>
</cp:coreProperties>
</file>