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xmlns="" id="{0E93333E-3623-F42B-8390-AAD6DC1C091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xmlns="" id="{E38A7092-89E3-BEED-F967-4C4B838933B2}"/>
              </a:ext>
            </a:extLst>
          </p:cNvPr>
          <p:cNvSpPr/>
          <p:nvPr/>
        </p:nvSpPr>
        <p:spPr>
          <a:xfrm>
            <a:off x="-29592" y="0"/>
            <a:ext cx="2133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DE611757-F057-4323-CD31-FDE84F501096}"/>
              </a:ext>
            </a:extLst>
          </p:cNvPr>
          <p:cNvSpPr/>
          <p:nvPr/>
        </p:nvSpPr>
        <p:spPr>
          <a:xfrm>
            <a:off x="-15536" y="381000"/>
            <a:ext cx="2133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us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46693F14-4A5D-95BA-CFAC-380D0B9FFB40}"/>
              </a:ext>
            </a:extLst>
          </p:cNvPr>
          <p:cNvSpPr/>
          <p:nvPr/>
        </p:nvSpPr>
        <p:spPr>
          <a:xfrm>
            <a:off x="-29592" y="1219200"/>
            <a:ext cx="2133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Terug naar home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1F5B67BE-9536-A3D8-78F9-A97FCBDD686A}"/>
              </a:ext>
            </a:extLst>
          </p:cNvPr>
          <p:cNvSpPr/>
          <p:nvPr/>
        </p:nvSpPr>
        <p:spPr>
          <a:xfrm>
            <a:off x="2667000" y="457200"/>
            <a:ext cx="5715000" cy="60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Lorem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ipsum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dolor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sit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amet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,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consectetur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adipiscing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elit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,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sed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do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eiusmod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tempor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incididunt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ut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labore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et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dolore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magna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aliqua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. Ut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enim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ad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minim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veniam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,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quis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nostrud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exercitation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ullamco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laboris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nisi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ut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aliquip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ex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ea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commodo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consequat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. Duis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aute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irure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dolor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in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reprehenderit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in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voluptate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velit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esse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cillum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dolore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eu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fugiat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nulla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pariatur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.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Excepteur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sint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occaecat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cupidatat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non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proident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,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sunt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in culpa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qui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officia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deserunt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mollit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anim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id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est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Mercury SSm A"/>
              </a:rPr>
              <a:t>laborum</a:t>
            </a:r>
            <a:r>
              <a:rPr lang="nl-NL" b="0" i="0" dirty="0">
                <a:solidFill>
                  <a:schemeClr val="tx1"/>
                </a:solidFill>
                <a:effectLst/>
                <a:latin typeface="Mercury SSm A"/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22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</dc:creator>
  <cp:lastModifiedBy>emiel895@gmail.com</cp:lastModifiedBy>
  <cp:revision>2</cp:revision>
  <dcterms:created xsi:type="dcterms:W3CDTF">2006-08-16T00:00:00Z</dcterms:created>
  <dcterms:modified xsi:type="dcterms:W3CDTF">2023-02-24T10:10:27Z</dcterms:modified>
</cp:coreProperties>
</file>