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4800" y="1066800"/>
            <a:ext cx="853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text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7600" y="2590800"/>
            <a:ext cx="2209800" cy="1085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0" y="4648200"/>
            <a:ext cx="1676400" cy="1143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81000" y="52578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04800" y="3810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text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324600" y="52578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3352800" y="52578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304800" y="1676400"/>
            <a:ext cx="8153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685800" y="114300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990600" y="44196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text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858000"/>
            <a:ext cx="9144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5" descr="elder r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15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752600"/>
            <a:ext cx="82296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Lorum ipsum intensifies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38200"/>
            <a:ext cx="91440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724400"/>
            <a:ext cx="2895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De collectie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5" name="Picture 14" descr="eldering#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5410200"/>
            <a:ext cx="2667000" cy="1447800"/>
          </a:xfrm>
          <a:prstGeom prst="rect">
            <a:avLst/>
          </a:prstGeom>
        </p:spPr>
      </p:pic>
      <p:pic>
        <p:nvPicPr>
          <p:cNvPr id="17" name="Picture 16" descr="underta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5562600"/>
            <a:ext cx="2590800" cy="1295400"/>
          </a:xfrm>
          <a:prstGeom prst="rect">
            <a:avLst/>
          </a:prstGeom>
        </p:spPr>
      </p:pic>
      <p:pic>
        <p:nvPicPr>
          <p:cNvPr id="18" name="Picture 17" descr="images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562600"/>
            <a:ext cx="2590800" cy="1295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52400" y="1371600"/>
            <a:ext cx="3276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Geschiedenis en info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858000"/>
            <a:ext cx="259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mtClean="0"/>
          </a:p>
          <a:p>
            <a:pPr algn="ctr"/>
            <a:r>
              <a:rPr lang="nl-NL" smtClean="0"/>
              <a:t>Prijs </a:t>
            </a:r>
            <a:r>
              <a:rPr lang="nl-NL" dirty="0" smtClean="0"/>
              <a:t>en info</a:t>
            </a:r>
          </a:p>
          <a:p>
            <a:pPr algn="ctr"/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6553200" y="6858000"/>
            <a:ext cx="259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Prijs en info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3505200" y="6858000"/>
            <a:ext cx="259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 smtClean="0"/>
          </a:p>
          <a:p>
            <a:pPr algn="ctr"/>
            <a:r>
              <a:rPr lang="nl-NL" dirty="0" smtClean="0"/>
              <a:t>Prijs en info</a:t>
            </a:r>
          </a:p>
          <a:p>
            <a:pPr algn="ctr"/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228600" y="152400"/>
            <a:ext cx="2895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RPG-games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" y="914400"/>
            <a:ext cx="1905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Terug naar home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emiel</dc:creator>
  <cp:lastModifiedBy>emiel895@gmail.com</cp:lastModifiedBy>
  <cp:revision>22</cp:revision>
  <dcterms:created xsi:type="dcterms:W3CDTF">2006-08-16T00:00:00Z</dcterms:created>
  <dcterms:modified xsi:type="dcterms:W3CDTF">2023-03-14T08:39:09Z</dcterms:modified>
</cp:coreProperties>
</file>