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22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D72FB-8989-8B11-F252-217FC0DF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6F34A35-F67A-580E-0214-CEE783847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050835-39C4-0FD7-55DA-CFBE3096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9ED4-7D75-4616-B424-014325B4090D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563BE5-FE2A-F481-72A5-03D1117B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EEAAA9-DB28-D082-9C38-E6F1DB23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2A6E-5072-4DE0-A0C8-8C54B421D2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236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DB184-00B6-10C0-D1A2-32DAA3C2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889DC26-F447-8E9A-CF08-0F2524846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469AAC-DBEF-EE39-96A3-E0FA4F4F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9ED4-7D75-4616-B424-014325B4090D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36BD00-E69F-5794-0A0E-9F3E7B58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08E20C-3DE1-DC48-3FA7-E4F266AD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2A6E-5072-4DE0-A0C8-8C54B421D2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442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F8797EC-1682-2CF4-3B14-542C419D4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AA16E99-84FE-CD01-35E0-EF8199D97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88A3E3-1CF0-2521-65F1-8943DC05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9ED4-7D75-4616-B424-014325B4090D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BA091D-8C13-E654-0AA7-6735F54B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0D0DC8-E58D-3F5E-D592-68094C30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2A6E-5072-4DE0-A0C8-8C54B421D2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502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AE809-2B99-6A38-2B84-16A423FB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972098-B3F8-58B5-27B6-D4A893775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A2278B4-517D-1696-F7AA-FCC3DE9E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9ED4-7D75-4616-B424-014325B4090D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822828-0A6F-BB5D-4D46-82D74AED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F8842E-9086-A267-9401-384176B5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2A6E-5072-4DE0-A0C8-8C54B421D2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617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B92DB-8ABE-26CA-29EB-C76BCA86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8805B5-16FF-3F49-937B-77850EB4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F83AAD-6E77-CD51-16A8-5B218DD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9ED4-7D75-4616-B424-014325B4090D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74659C-6DC1-2319-0D26-BF45181B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F71303-8867-F25D-8113-E92731B3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2A6E-5072-4DE0-A0C8-8C54B421D2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725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E8C99-F853-96B8-4226-AA8E0690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081A5C-9836-864A-08F7-673D15117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8DFAB2B-9B55-52C9-BE4B-A239931D8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03CE56-DC47-E6B9-263D-9F0101F7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9ED4-7D75-4616-B424-014325B4090D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520964B-19B5-9FCE-4B44-8BF787E9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4E0EC18-B467-C0E0-68B0-F1BDBA96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2A6E-5072-4DE0-A0C8-8C54B421D2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546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4353A-ACDA-A948-9044-11592CF8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BBD58D-A254-E41D-65E8-B3114C74C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F0F250-75B5-1E10-31CD-0D38301BC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1167136-426E-A62E-C43F-F1A8223B6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1FFB13C-B080-446F-16A0-77E96E5B1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0287C4A-D9D0-0922-16AE-3BA03474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9ED4-7D75-4616-B424-014325B4090D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0F7C532-F3E1-267E-F32A-E343621A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FCD1076-DEFE-FBB5-6F52-FEFF75E6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2A6E-5072-4DE0-A0C8-8C54B421D2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588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38441-9CF8-8DAE-164D-1D325F9A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8EE0388-2705-C6C2-4549-0B7F126A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9ED4-7D75-4616-B424-014325B4090D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A4422DD-5181-A668-5D67-C6C13557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4AD8B52-CCA5-CBB8-5470-317CE38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2A6E-5072-4DE0-A0C8-8C54B421D2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774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494D6BA-11C7-D496-ACBD-0047D5AC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9ED4-7D75-4616-B424-014325B4090D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A35D5A3-316D-EAD3-4BF9-1A506423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21A17AC-9A06-17C2-6A81-3A9B41D4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2A6E-5072-4DE0-A0C8-8C54B421D2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272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C13E7-E4B5-7E89-91AA-4465317B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246CB5-74E0-046B-F045-D0AD7A7D4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6550C85-52F5-5014-2CBA-ADC1CF1E7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BC8E8AC-0E31-133A-9DF8-7A8144C5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9ED4-7D75-4616-B424-014325B4090D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A40589-107C-5613-5926-AF4E6AFD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ACA023E-429B-4204-5332-5DBBB351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2A6E-5072-4DE0-A0C8-8C54B421D2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43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4EE56-4CBA-B204-4F50-0D3F074C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5F92F90-AEC9-2614-2B0B-B6E6FC1DB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EFDE38F-02A4-9E72-B4A3-D830E722A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D3302D7-E33B-0DE3-09CA-BD634034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9ED4-7D75-4616-B424-014325B4090D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BC3A7D9-568F-CF8A-664E-468BEC57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0424206-FDBD-D310-C9EE-8A130F29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2A6E-5072-4DE0-A0C8-8C54B421D2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130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7169075-FE5A-126C-1F44-AA18FADC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5D0BD4C-B874-4651-928E-A1F3BD66D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41BB4CC-FC73-0E0D-9087-796390E41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99ED4-7D75-4616-B424-014325B4090D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8355BA-8A35-0013-55C9-A7D88EF02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CC5A79-D592-D9ED-1533-FDE307B33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2A6E-5072-4DE0-A0C8-8C54B421D2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985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97930678-667A-0705-9498-328FD3F4F6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94E5171-C48C-8DD0-8B07-585A7F93C423}"/>
              </a:ext>
            </a:extLst>
          </p:cNvPr>
          <p:cNvSpPr/>
          <p:nvPr/>
        </p:nvSpPr>
        <p:spPr>
          <a:xfrm>
            <a:off x="2950369" y="442912"/>
            <a:ext cx="4786312" cy="5972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DCA5D8E-ADBA-5BCC-956A-0BD392903C5D}"/>
              </a:ext>
            </a:extLst>
          </p:cNvPr>
          <p:cNvSpPr/>
          <p:nvPr/>
        </p:nvSpPr>
        <p:spPr>
          <a:xfrm>
            <a:off x="2950368" y="5743575"/>
            <a:ext cx="3512215" cy="535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 enter a question </a:t>
            </a:r>
            <a:r>
              <a:rPr lang="nl-NL">
                <a:solidFill>
                  <a:schemeClr val="tx1"/>
                </a:solidFill>
              </a:rPr>
              <a:t>pls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1A0D3B22-3028-B8C6-1F03-57DE853160F0}"/>
              </a:ext>
            </a:extLst>
          </p:cNvPr>
          <p:cNvSpPr/>
          <p:nvPr/>
        </p:nvSpPr>
        <p:spPr>
          <a:xfrm>
            <a:off x="5272087" y="2450306"/>
            <a:ext cx="2464591" cy="535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how</a:t>
            </a:r>
            <a:r>
              <a:rPr lang="nl-NL" dirty="0">
                <a:solidFill>
                  <a:schemeClr val="tx1"/>
                </a:solidFill>
              </a:rPr>
              <a:t> does </a:t>
            </a:r>
            <a:r>
              <a:rPr lang="nl-NL" dirty="0" err="1">
                <a:solidFill>
                  <a:schemeClr val="tx1"/>
                </a:solidFill>
              </a:rPr>
              <a:t>this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work</a:t>
            </a:r>
            <a:r>
              <a:rPr lang="nl-NL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893D08A7-D7D7-653C-8BC6-CF119BA0D239}"/>
              </a:ext>
            </a:extLst>
          </p:cNvPr>
          <p:cNvSpPr/>
          <p:nvPr/>
        </p:nvSpPr>
        <p:spPr>
          <a:xfrm>
            <a:off x="2950368" y="3681412"/>
            <a:ext cx="2321720" cy="535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this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works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with</a:t>
            </a:r>
            <a:r>
              <a:rPr lang="nl-NL" dirty="0">
                <a:solidFill>
                  <a:schemeClr val="tx1"/>
                </a:solidFill>
              </a:rPr>
              <a:t> javascript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9A7987F-B746-ABF8-855B-946F8F9C792B}"/>
              </a:ext>
            </a:extLst>
          </p:cNvPr>
          <p:cNvSpPr/>
          <p:nvPr/>
        </p:nvSpPr>
        <p:spPr>
          <a:xfrm>
            <a:off x="6709719" y="5743575"/>
            <a:ext cx="1026959" cy="535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send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2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97930678-667A-0705-9498-328FD3F4F6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94E5171-C48C-8DD0-8B07-585A7F93C423}"/>
              </a:ext>
            </a:extLst>
          </p:cNvPr>
          <p:cNvSpPr/>
          <p:nvPr/>
        </p:nvSpPr>
        <p:spPr>
          <a:xfrm>
            <a:off x="2950369" y="442912"/>
            <a:ext cx="4786312" cy="5972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DCA5D8E-ADBA-5BCC-956A-0BD392903C5D}"/>
              </a:ext>
            </a:extLst>
          </p:cNvPr>
          <p:cNvSpPr/>
          <p:nvPr/>
        </p:nvSpPr>
        <p:spPr>
          <a:xfrm>
            <a:off x="2950368" y="5743575"/>
            <a:ext cx="4786311" cy="535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1A0D3B22-3028-B8C6-1F03-57DE853160F0}"/>
              </a:ext>
            </a:extLst>
          </p:cNvPr>
          <p:cNvSpPr/>
          <p:nvPr/>
        </p:nvSpPr>
        <p:spPr>
          <a:xfrm>
            <a:off x="5272087" y="2450306"/>
            <a:ext cx="2464591" cy="535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893D08A7-D7D7-653C-8BC6-CF119BA0D239}"/>
              </a:ext>
            </a:extLst>
          </p:cNvPr>
          <p:cNvSpPr/>
          <p:nvPr/>
        </p:nvSpPr>
        <p:spPr>
          <a:xfrm>
            <a:off x="2950368" y="3681412"/>
            <a:ext cx="2321720" cy="535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708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</Words>
  <Application>Microsoft Office PowerPoint</Application>
  <PresentationFormat>Breedbeeld</PresentationFormat>
  <Paragraphs>5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emiel Velzen</dc:creator>
  <cp:lastModifiedBy>emiel Velzen</cp:lastModifiedBy>
  <cp:revision>3</cp:revision>
  <dcterms:created xsi:type="dcterms:W3CDTF">2023-04-13T07:18:32Z</dcterms:created>
  <dcterms:modified xsi:type="dcterms:W3CDTF">2023-05-23T10:04:56Z</dcterms:modified>
</cp:coreProperties>
</file>