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99F959-AD60-87A0-419D-E3B41B0CF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BB85F61-387B-1AF8-8F4B-0FC38C028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697B7F-BD22-51E8-B84A-F5C53EFF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11F8FF-D5C4-0DE3-7C35-81F0EBFE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F14920-0EB5-FA82-5D35-2698194F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74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EAFAE-4F38-7B76-C003-3DC7C15B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79ED7A-BCB1-0691-C931-28D065FDF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E4C71A-8B2F-9B68-8331-AFD0C8E6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52E94A-A204-D42F-445C-01E211C0A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71EC2A-3A65-D38E-65E0-773212D2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55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71585B10-434A-240C-800A-3D59BBD34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6CE855F-6562-F5DC-4328-D1CA632F3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6A4C4D-55E2-E22F-256D-1E80C84B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0AEE874-2F21-13D7-B119-50005936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C16EEF-1A18-3F1E-2F3B-FB007E3D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301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85FA7B-AADD-56CA-5944-C1ED12A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29A9A3D-168E-596C-B067-FD4BFBC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0CC11E-1BC1-85B2-9012-C014B0D0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8CE83A-9E38-ED53-CF58-8731582C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5C033EE-30CC-DD33-7725-442D5243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62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92440-C210-286B-F7C6-32E0DA50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A120F2-C902-F10E-EB37-CF81F56A6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5CF3354-46A9-456C-4001-370AE650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236FE7-786E-E4BC-C2E6-C56EC7BD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6ED5B0-E5F6-6B63-079F-EBD6DC8A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970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8306F-10AC-847C-8665-E103F0B5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BB4020-20AE-6890-72AC-25F3D1325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DFFE42C-DF27-AF2E-C996-0149CD299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3173C0-3497-213D-E24C-B576A18D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6B4C2A8-34A0-A1EF-A535-8996174E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57F608F-C92C-8E42-4AAD-A2D38FCD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13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0DA24-6E0A-5C65-6A32-F5D80936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08E26A-B7A9-9371-CC3B-73C6EAA9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6293425-A630-AEFD-1C03-C6C03E062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32E0C4-959A-954F-FFBA-C29274584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BC568B3-7926-8371-380D-28CCA2CAD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AD8ED5D-C611-302A-2AC7-9CAF18C2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B62E75F-D97A-E8F1-73E9-000D7944D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511B580-DD6B-532E-EF04-72128365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9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9BC79-8A4C-818D-6B16-6B3827E2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6A38695-F018-0139-E9F5-332661A0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610351-BC27-5C75-4A9F-9CBD21A33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01D7B04-3D81-AEE9-BC4D-31002C4E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8345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B1BCE22-C2B4-3D57-0D5A-A8CECAC7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FE40A79-46ED-3D07-65F7-35C2A467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0C2685-70F3-BB7C-3C6A-91D5CF7D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9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7543F-EE3B-EB51-5914-101DE7DE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9C6BF1-D600-2DF2-75CF-8FC67C73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C00B03C-7E89-E1DD-C677-87CB04465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5DC8C05-7C0C-7931-D008-9C34A494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796895-ED28-2F74-E14F-BB62440B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AE45D3-B274-97BE-7924-46D45615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086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10E8-3838-8E83-C96A-5EF81C03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5172179-C2EA-41E8-0AFA-FE799D083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E99D266-A7BA-7E9E-E77D-6FE7BBD7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1370E13-DC77-0E40-FC59-06236C78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5600C1-3D07-791F-E33F-00DFF62C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1188AB4-2B4B-34F0-739E-A4155E41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2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13BBBC3-AED0-5231-FE92-F1749851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4C6FD0E-88D0-F817-EEDC-3BD871391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5F3C71-08CD-C40D-32BD-E1E0025E5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96370-8634-425F-94BB-77D90A057442}" type="datetimeFigureOut">
              <a:rPr lang="nl-NL" smtClean="0"/>
              <a:t>11-4-2023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28F37BD-4D78-5D9A-E55F-A77068B03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7C96702-87C9-8381-B41D-EFB5A38E9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63F5-E3FE-46A9-94D0-C8B738A83C4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373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B56AEB95-776B-0739-B044-9C268021D33A}"/>
              </a:ext>
            </a:extLst>
          </p:cNvPr>
          <p:cNvSpPr/>
          <p:nvPr/>
        </p:nvSpPr>
        <p:spPr>
          <a:xfrm>
            <a:off x="-5918" y="0"/>
            <a:ext cx="12197918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Achter-</a:t>
            </a:r>
          </a:p>
          <a:p>
            <a:r>
              <a:rPr lang="nl-NL" dirty="0"/>
              <a:t>grond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9D2F5FE-3F75-4C20-C519-9B37794373D5}"/>
              </a:ext>
            </a:extLst>
          </p:cNvPr>
          <p:cNvSpPr/>
          <p:nvPr/>
        </p:nvSpPr>
        <p:spPr>
          <a:xfrm>
            <a:off x="1154096" y="896645"/>
            <a:ext cx="9836459" cy="519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CC2A3D9-E199-9461-A9D8-2104C83067D8}"/>
              </a:ext>
            </a:extLst>
          </p:cNvPr>
          <p:cNvSpPr/>
          <p:nvPr/>
        </p:nvSpPr>
        <p:spPr>
          <a:xfrm>
            <a:off x="1154096" y="896645"/>
            <a:ext cx="3116063" cy="825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Chatbot</a:t>
            </a:r>
            <a:r>
              <a:rPr lang="nl-NL" dirty="0"/>
              <a:t> Naam</a:t>
            </a: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5CB95B83-F611-DB04-83D8-73216CA1382D}"/>
              </a:ext>
            </a:extLst>
          </p:cNvPr>
          <p:cNvSpPr/>
          <p:nvPr/>
        </p:nvSpPr>
        <p:spPr>
          <a:xfrm>
            <a:off x="9934113" y="898863"/>
            <a:ext cx="1053482" cy="825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Chatbot</a:t>
            </a:r>
            <a:r>
              <a:rPr lang="nl-NL" dirty="0"/>
              <a:t> info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5E720EA1-56FC-6415-3DA1-DBEE8966AC4F}"/>
              </a:ext>
            </a:extLst>
          </p:cNvPr>
          <p:cNvSpPr/>
          <p:nvPr/>
        </p:nvSpPr>
        <p:spPr>
          <a:xfrm>
            <a:off x="1154096" y="896645"/>
            <a:ext cx="807869" cy="825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Icon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13AF6BC-6C63-E0B4-65D9-8FBC52DE5123}"/>
              </a:ext>
            </a:extLst>
          </p:cNvPr>
          <p:cNvSpPr/>
          <p:nvPr/>
        </p:nvSpPr>
        <p:spPr>
          <a:xfrm>
            <a:off x="6436310" y="2263806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1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AF76DED-6C65-CD9D-5A58-149258D996A4}"/>
              </a:ext>
            </a:extLst>
          </p:cNvPr>
          <p:cNvSpPr/>
          <p:nvPr/>
        </p:nvSpPr>
        <p:spPr>
          <a:xfrm>
            <a:off x="7994341" y="2263806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2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B52D728-1191-EB36-FE89-96BDA254FFF0}"/>
              </a:ext>
            </a:extLst>
          </p:cNvPr>
          <p:cNvSpPr/>
          <p:nvPr/>
        </p:nvSpPr>
        <p:spPr>
          <a:xfrm>
            <a:off x="9552373" y="2263806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3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E1D40F3-65C3-459C-9D50-A97442176EDA}"/>
              </a:ext>
            </a:extLst>
          </p:cNvPr>
          <p:cNvSpPr/>
          <p:nvPr/>
        </p:nvSpPr>
        <p:spPr>
          <a:xfrm>
            <a:off x="1961965" y="2112885"/>
            <a:ext cx="4131076" cy="3977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dirty="0"/>
              <a:t>Achtergrond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A2ED40F-0D91-3566-6719-730F0136B9F2}"/>
              </a:ext>
            </a:extLst>
          </p:cNvPr>
          <p:cNvSpPr/>
          <p:nvPr/>
        </p:nvSpPr>
        <p:spPr>
          <a:xfrm>
            <a:off x="1961965" y="2112885"/>
            <a:ext cx="2681056" cy="111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Chatbot</a:t>
            </a:r>
            <a:r>
              <a:rPr lang="nl-NL" dirty="0"/>
              <a:t> bericht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EE8FBCE-6530-F601-AD43-6AEEA4ADEA6E}"/>
              </a:ext>
            </a:extLst>
          </p:cNvPr>
          <p:cNvSpPr/>
          <p:nvPr/>
        </p:nvSpPr>
        <p:spPr>
          <a:xfrm>
            <a:off x="3409024" y="3493363"/>
            <a:ext cx="2663301" cy="1118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Gebruiker bericht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96177A9-CDD7-7D08-4474-22E5B3933A5C}"/>
              </a:ext>
            </a:extLst>
          </p:cNvPr>
          <p:cNvSpPr/>
          <p:nvPr/>
        </p:nvSpPr>
        <p:spPr>
          <a:xfrm>
            <a:off x="6436310" y="3493363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4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E751C24-DBAE-32F9-B67E-C71DA8E25213}"/>
              </a:ext>
            </a:extLst>
          </p:cNvPr>
          <p:cNvSpPr/>
          <p:nvPr/>
        </p:nvSpPr>
        <p:spPr>
          <a:xfrm>
            <a:off x="6457395" y="4598633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7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CE9EF76-A330-A1E6-CF87-CE05942282EC}"/>
              </a:ext>
            </a:extLst>
          </p:cNvPr>
          <p:cNvSpPr/>
          <p:nvPr/>
        </p:nvSpPr>
        <p:spPr>
          <a:xfrm>
            <a:off x="7994341" y="3493363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751D7165-1A27-0AA6-E3A6-F8FBC4BCC6C1}"/>
              </a:ext>
            </a:extLst>
          </p:cNvPr>
          <p:cNvSpPr/>
          <p:nvPr/>
        </p:nvSpPr>
        <p:spPr>
          <a:xfrm>
            <a:off x="7994341" y="4598633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8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888977D1-660E-6D03-FA37-804802AE1406}"/>
              </a:ext>
            </a:extLst>
          </p:cNvPr>
          <p:cNvSpPr/>
          <p:nvPr/>
        </p:nvSpPr>
        <p:spPr>
          <a:xfrm>
            <a:off x="9549413" y="3493363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6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6186AF6-4CE6-6072-4544-74F3D46482F0}"/>
              </a:ext>
            </a:extLst>
          </p:cNvPr>
          <p:cNvSpPr/>
          <p:nvPr/>
        </p:nvSpPr>
        <p:spPr>
          <a:xfrm>
            <a:off x="9549413" y="4611950"/>
            <a:ext cx="1438182" cy="967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Bericht 9</a:t>
            </a:r>
          </a:p>
        </p:txBody>
      </p:sp>
    </p:spTree>
    <p:extLst>
      <p:ext uri="{BB962C8B-B14F-4D97-AF65-F5344CB8AC3E}">
        <p14:creationId xmlns:p14="http://schemas.microsoft.com/office/powerpoint/2010/main" val="2901597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B56AEB95-776B-0739-B044-9C268021D33A}"/>
              </a:ext>
            </a:extLst>
          </p:cNvPr>
          <p:cNvSpPr/>
          <p:nvPr/>
        </p:nvSpPr>
        <p:spPr>
          <a:xfrm>
            <a:off x="-5918" y="0"/>
            <a:ext cx="12197918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9D2F5FE-3F75-4C20-C519-9B37794373D5}"/>
              </a:ext>
            </a:extLst>
          </p:cNvPr>
          <p:cNvSpPr/>
          <p:nvPr/>
        </p:nvSpPr>
        <p:spPr>
          <a:xfrm>
            <a:off x="1162977" y="915695"/>
            <a:ext cx="9836459" cy="5193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4CC2A3D9-E199-9461-A9D8-2104C83067D8}"/>
              </a:ext>
            </a:extLst>
          </p:cNvPr>
          <p:cNvSpPr/>
          <p:nvPr/>
        </p:nvSpPr>
        <p:spPr>
          <a:xfrm>
            <a:off x="1916098" y="892758"/>
            <a:ext cx="3116063" cy="891099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Cadey</a:t>
            </a:r>
            <a:r>
              <a:rPr lang="nl-NL" dirty="0"/>
              <a:t> Bot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13AF6BC-6C63-E0B4-65D9-8FBC52DE5123}"/>
              </a:ext>
            </a:extLst>
          </p:cNvPr>
          <p:cNvSpPr/>
          <p:nvPr/>
        </p:nvSpPr>
        <p:spPr>
          <a:xfrm>
            <a:off x="6436310" y="2263806"/>
            <a:ext cx="1438182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Geschiedenis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AF76DED-6C65-CD9D-5A58-149258D996A4}"/>
              </a:ext>
            </a:extLst>
          </p:cNvPr>
          <p:cNvSpPr/>
          <p:nvPr/>
        </p:nvSpPr>
        <p:spPr>
          <a:xfrm>
            <a:off x="7994341" y="2263806"/>
            <a:ext cx="1438182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Populariteit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B52D728-1191-EB36-FE89-96BDA254FFF0}"/>
              </a:ext>
            </a:extLst>
          </p:cNvPr>
          <p:cNvSpPr/>
          <p:nvPr/>
        </p:nvSpPr>
        <p:spPr>
          <a:xfrm>
            <a:off x="9552373" y="2263806"/>
            <a:ext cx="1438182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Soorten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7E1D40F3-65C3-459C-9D50-A97442176EDA}"/>
              </a:ext>
            </a:extLst>
          </p:cNvPr>
          <p:cNvSpPr/>
          <p:nvPr/>
        </p:nvSpPr>
        <p:spPr>
          <a:xfrm>
            <a:off x="1961965" y="2112885"/>
            <a:ext cx="4131076" cy="39771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5A2ED40F-0D91-3566-6719-730F0136B9F2}"/>
              </a:ext>
            </a:extLst>
          </p:cNvPr>
          <p:cNvSpPr/>
          <p:nvPr/>
        </p:nvSpPr>
        <p:spPr>
          <a:xfrm>
            <a:off x="1959005" y="2212755"/>
            <a:ext cx="2681056" cy="7940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Hallo. Ik ben uw </a:t>
            </a:r>
            <a:r>
              <a:rPr lang="nl-NL" dirty="0" err="1">
                <a:solidFill>
                  <a:schemeClr val="tx1"/>
                </a:solidFill>
              </a:rPr>
              <a:t>chatbot</a:t>
            </a:r>
            <a:r>
              <a:rPr lang="nl-NL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Ik help u met vragen die u heeft.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CEE8FBCE-6530-F601-AD43-6AEEA4ADEA6E}"/>
              </a:ext>
            </a:extLst>
          </p:cNvPr>
          <p:cNvSpPr/>
          <p:nvPr/>
        </p:nvSpPr>
        <p:spPr>
          <a:xfrm>
            <a:off x="3429740" y="4447712"/>
            <a:ext cx="2663301" cy="11185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Kies een bericht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F96177A9-CDD7-7D08-4474-22E5B3933A5C}"/>
              </a:ext>
            </a:extLst>
          </p:cNvPr>
          <p:cNvSpPr/>
          <p:nvPr/>
        </p:nvSpPr>
        <p:spPr>
          <a:xfrm>
            <a:off x="6436310" y="3493363"/>
            <a:ext cx="1438182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Engines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E751C24-DBAE-32F9-B67E-C71DA8E25213}"/>
              </a:ext>
            </a:extLst>
          </p:cNvPr>
          <p:cNvSpPr/>
          <p:nvPr/>
        </p:nvSpPr>
        <p:spPr>
          <a:xfrm>
            <a:off x="6457395" y="4598633"/>
            <a:ext cx="1438182" cy="9676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Beschrijving 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751D7165-1A27-0AA6-E3A6-F8FBC4BCC6C1}"/>
              </a:ext>
            </a:extLst>
          </p:cNvPr>
          <p:cNvSpPr/>
          <p:nvPr/>
        </p:nvSpPr>
        <p:spPr>
          <a:xfrm>
            <a:off x="7994341" y="4598633"/>
            <a:ext cx="1438182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Mening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C6186AF6-4CE6-6072-4544-74F3D46482F0}"/>
              </a:ext>
            </a:extLst>
          </p:cNvPr>
          <p:cNvSpPr/>
          <p:nvPr/>
        </p:nvSpPr>
        <p:spPr>
          <a:xfrm>
            <a:off x="9549413" y="4611950"/>
            <a:ext cx="1438182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Geen vragen meer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E8D3950-C507-DD4B-63F6-39C0978CA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057" y="899417"/>
            <a:ext cx="804908" cy="891099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17C59331-FD51-069B-5D86-F7FC933B2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4113" y="915695"/>
            <a:ext cx="1059402" cy="808792"/>
          </a:xfrm>
          <a:prstGeom prst="rect">
            <a:avLst/>
          </a:prstGeom>
        </p:spPr>
      </p:pic>
      <p:sp>
        <p:nvSpPr>
          <p:cNvPr id="24" name="Rechthoek 23">
            <a:extLst>
              <a:ext uri="{FF2B5EF4-FFF2-40B4-BE49-F238E27FC236}">
                <a16:creationId xmlns:a16="http://schemas.microsoft.com/office/drawing/2014/main" id="{4F1C8CD3-7E8B-2413-31DE-7AF7BAB6BD6D}"/>
              </a:ext>
            </a:extLst>
          </p:cNvPr>
          <p:cNvSpPr/>
          <p:nvPr/>
        </p:nvSpPr>
        <p:spPr>
          <a:xfrm>
            <a:off x="1967882" y="3231472"/>
            <a:ext cx="2663302" cy="671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Over welk onderwerp wilt u informatie?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22C232DE-A335-FCBC-10F6-47ACC8BC9E2E}"/>
              </a:ext>
            </a:extLst>
          </p:cNvPr>
          <p:cNvSpPr/>
          <p:nvPr/>
        </p:nvSpPr>
        <p:spPr>
          <a:xfrm>
            <a:off x="7998779" y="3480046"/>
            <a:ext cx="1438182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Bedrijven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8127AC60-0A84-6B6D-455D-F34F4EDFACA9}"/>
              </a:ext>
            </a:extLst>
          </p:cNvPr>
          <p:cNvSpPr/>
          <p:nvPr/>
        </p:nvSpPr>
        <p:spPr>
          <a:xfrm>
            <a:off x="9570133" y="3467377"/>
            <a:ext cx="1438182" cy="9676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Speedrunners</a:t>
            </a:r>
          </a:p>
        </p:txBody>
      </p:sp>
    </p:spTree>
    <p:extLst>
      <p:ext uri="{BB962C8B-B14F-4D97-AF65-F5344CB8AC3E}">
        <p14:creationId xmlns:p14="http://schemas.microsoft.com/office/powerpoint/2010/main" val="40169225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69</Words>
  <Application>Microsoft Office PowerPoint</Application>
  <PresentationFormat>Breedbeeld</PresentationFormat>
  <Paragraphs>31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Nathan Alberto</dc:creator>
  <cp:lastModifiedBy>Nathan Alberto</cp:lastModifiedBy>
  <cp:revision>1</cp:revision>
  <dcterms:created xsi:type="dcterms:W3CDTF">2023-04-11T06:39:28Z</dcterms:created>
  <dcterms:modified xsi:type="dcterms:W3CDTF">2023-04-11T07:22:22Z</dcterms:modified>
</cp:coreProperties>
</file>