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18"/>
  </p:normalViewPr>
  <p:slideViewPr>
    <p:cSldViewPr snapToGrid="0" snapToObjects="1">
      <p:cViewPr varScale="1">
        <p:scale>
          <a:sx n="85" d="100"/>
          <a:sy n="85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284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81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04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58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16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906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42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37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68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8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40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53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99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3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22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54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2400" b="0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15" cy="3239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2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15" cy="25039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32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348" cy="54149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5203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0" y="446087"/>
            <a:ext cx="3547532" cy="18146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2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2400" b="0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EFEFE"/>
              </a:buClr>
              <a:buFont typeface="Questrial"/>
              <a:buNone/>
              <a:defRPr sz="40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28600" algn="l" rtl="0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400000" marR="0" lvl="5" indent="-1648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800000" marR="0" lvl="6" indent="-1584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000" marR="0" lvl="7" indent="-1647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00000" marR="0" lvl="8" indent="-158300" algn="l" rtl="0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10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000" b="0" i="0" u="none" strike="noStrike" cap="none">
              <a:solidFill>
                <a:schemeClr val="accen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riantc/home-depot-product-search-relevance/homedepot-first-dataexploreation-k/comments" TargetMode="External"/><Relationship Id="rId4" Type="http://schemas.openxmlformats.org/officeDocument/2006/relationships/hyperlink" Target="https://www.kaggle.com/dsoreo/home-depot-product-search-relevance/testing-r/comments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54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Analytics Project</a:t>
            </a:r>
            <a:br>
              <a:rPr lang="en-US" sz="54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54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Home Depot Product Search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Tong Wei, Fengxi Liu, Jinrong Liu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Preparing Data – Cleanup Data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Code:</a:t>
            </a: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Result: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4675" y="2547847"/>
            <a:ext cx="5584704" cy="217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2583" y="5052833"/>
            <a:ext cx="3232390" cy="47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0726" y="5052835"/>
            <a:ext cx="2455923" cy="47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726610" y="5672817"/>
            <a:ext cx="110418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Before</a:t>
            </a:r>
          </a:p>
        </p:txBody>
      </p:sp>
      <p:sp>
        <p:nvSpPr>
          <p:cNvPr id="183" name="Shape 183"/>
          <p:cNvSpPr/>
          <p:nvPr/>
        </p:nvSpPr>
        <p:spPr>
          <a:xfrm>
            <a:off x="7375446" y="5652246"/>
            <a:ext cx="78418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After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Preparing Data – Cleanup Data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0" y="2059716"/>
            <a:ext cx="5041761" cy="18232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Correct Misspelled Words</a:t>
            </a:r>
          </a:p>
          <a:p>
            <a:pPr marL="742950" marR="0" lvl="1" indent="-285750" algn="l" rtl="0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package “qdap”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335" y="2059716"/>
            <a:ext cx="7198229" cy="46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Model Selection</a:t>
            </a:r>
            <a:r>
              <a:rPr lang="en-US" sz="4800"/>
              <a:t> &amp; Evaluation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600"/>
              <a:t>Model Selection - u</a:t>
            </a: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 </a:t>
            </a:r>
            <a:r>
              <a:rPr lang="en-US" sz="3600"/>
              <a:t>gbm model</a:t>
            </a:r>
          </a:p>
          <a:p>
            <a:pPr marL="3429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600"/>
              <a:t>Model Evaluation - use k-fold cross validation</a:t>
            </a:r>
          </a:p>
          <a:p>
            <a:pPr marL="342900" marR="0" lvl="0" indent="-342900" algn="l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300" y="4525400"/>
            <a:ext cx="89154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Error Calculation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indent="-50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600"/>
              <a:t>Root Mean Squared Error (RMSE)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lvl="0" indent="-50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600"/>
              <a:t>Result -  0.50507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576" y="4074550"/>
            <a:ext cx="3902174" cy="108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350" y="5655200"/>
            <a:ext cx="92392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2000" cy="970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 dirty="0"/>
              <a:t>Improvement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600" cy="3636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800" dirty="0"/>
              <a:t>Add attribute with train and test, numerical values in attribute file should be normalized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800" dirty="0"/>
              <a:t>Try more models to improve our result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US" sz="2800" dirty="0"/>
              <a:t>Special characters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810000" y="1449146"/>
            <a:ext cx="10572000" cy="297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7200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Overview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Kaggle Competition</a:t>
            </a:r>
          </a:p>
          <a:p>
            <a:pPr marL="342900" marR="0" lvl="0" indent="-342900" algn="l" rtl="0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Programming Language - R Language</a:t>
            </a:r>
          </a:p>
          <a:p>
            <a:pPr marL="342900" marR="0" lvl="0" indent="-342900" algn="l" rtl="0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Development Platform - Rstudio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Exploration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308" y="2493710"/>
            <a:ext cx="5859179" cy="3679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train.csv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and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test.csv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overlap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</a:t>
            </a:r>
            <a:r>
              <a:rPr lang="en-US" sz="2400" b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venn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diagram to </a:t>
            </a:r>
            <a:r>
              <a:rPr lang="en-US" sz="2400" b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represent 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relationship between Product IDs across both.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1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1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160" y="2493710"/>
            <a:ext cx="4013200" cy="37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Exploration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41622" y="2410690"/>
            <a:ext cx="4944778" cy="40350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train.csv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Data Exploration 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Frequency of 13 individual relevance scores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9746" y="2410690"/>
            <a:ext cx="5791200" cy="391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Exploration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5138743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train.csv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Data Exploration 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Words</a:t>
            </a:r>
            <a:r>
              <a:rPr lang="en-US" sz="2400" dirty="0"/>
              <a:t> </a:t>
            </a:r>
            <a:r>
              <a:rPr lang="en-US" sz="2400" dirty="0" smtClean="0"/>
              <a:t>cloud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train.csv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search terms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92035" y="5858798"/>
            <a:ext cx="1116346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Reference scripts: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[1]Brian Carter, </a:t>
            </a:r>
            <a:r>
              <a:rPr lang="en-US" sz="1400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Home Depot First Data Exploration, </a:t>
            </a:r>
            <a:r>
              <a:rPr lang="en-US" sz="14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https://www.kaggle.com/briantc/home-depot-product-search-relevance/homedepot-first-dataexploreation-k/comments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[2]RG·, </a:t>
            </a:r>
            <a:r>
              <a:rPr lang="en-US" sz="1400" i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Beginner Data Analysis</a:t>
            </a:r>
            <a:r>
              <a:rPr lang="en-US"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14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https://www.kaggle.com/dsoreo/home-depot-product-search-relevance/testing-r/comments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6290" y="2084742"/>
            <a:ext cx="4064000" cy="391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Selection 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200" b="0" i="0" u="none" strike="noStrike" cap="none" dirty="0" err="1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product_descriptions.csv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– merge with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train.csv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and </a:t>
            </a:r>
            <a:r>
              <a:rPr lang="en-US" sz="32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test.csv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respectively</a:t>
            </a:r>
          </a:p>
          <a:p>
            <a:pPr marL="342900" marR="0" lvl="0" indent="-342900" algn="l" rtl="0">
              <a:spcBef>
                <a:spcPts val="1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32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attribute.csv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– eliminated because of missing 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values</a:t>
            </a:r>
          </a:p>
          <a:p>
            <a:pPr indent="-342900">
              <a:spcBef>
                <a:spcPts val="1240"/>
              </a:spcBef>
              <a:spcAft>
                <a:spcPts val="0"/>
              </a:spcAft>
            </a:pPr>
            <a:r>
              <a:rPr lang="en-US" sz="3200" dirty="0">
                <a:solidFill>
                  <a:srgbClr val="FFFFFF"/>
                </a:solidFill>
              </a:rPr>
              <a:t>Predict the relevance according to matching </a:t>
            </a:r>
            <a:r>
              <a:rPr lang="en-US" sz="3200" dirty="0" smtClean="0">
                <a:solidFill>
                  <a:srgbClr val="FFFFFF"/>
                </a:solidFill>
              </a:rPr>
              <a:t>words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Preparing Data – Cleanup Data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Step 1: Lowercase</a:t>
            </a:r>
          </a:p>
          <a:p>
            <a:pPr marL="742950" marR="0" lvl="1" indent="-285750" algn="l" rtl="0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Function: tolower</a:t>
            </a:r>
          </a:p>
          <a:p>
            <a:pPr marL="742950" marR="0" lvl="1" indent="-28575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train[] &lt;- lapply(train, tolower) </a:t>
            </a:r>
          </a:p>
          <a:p>
            <a:pPr marL="742950" marR="0" lvl="1" indent="-285750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Result</a:t>
            </a:r>
            <a:r>
              <a:rPr lang="en-US" sz="2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7132" y="4727991"/>
            <a:ext cx="2534119" cy="77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832" y="4727991"/>
            <a:ext cx="2763187" cy="77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378835" y="5668171"/>
            <a:ext cx="21307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Before lowercase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759242" y="5668171"/>
            <a:ext cx="19463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After lowercase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Preparing Data – Cleanup Data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Step 2: Remove Special Characters (White Space/Tab)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Do it while importing csv file. And there is no need to remove the whitespace between words in a tuple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lang="en-US" sz="4800" b="1" i="0" u="none" strike="noStrike" cap="non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Preparing Data – Cleanup Data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Step 3: Remove Stop Words and Stem (Porter Stem)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package “qdap”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loop to change every word</a:t>
            </a: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stemmer in the loop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Macintosh PowerPoint</Application>
  <PresentationFormat>Widescreen</PresentationFormat>
  <Paragraphs>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Questrial</vt:lpstr>
      <vt:lpstr>Arial</vt:lpstr>
      <vt:lpstr>Noto Sans Symbols</vt:lpstr>
      <vt:lpstr>Quotable</vt:lpstr>
      <vt:lpstr>Data Analytics Project Home Depot Product Search</vt:lpstr>
      <vt:lpstr>Overview</vt:lpstr>
      <vt:lpstr>Data Exploration</vt:lpstr>
      <vt:lpstr>Data Exploration</vt:lpstr>
      <vt:lpstr>Data Exploration</vt:lpstr>
      <vt:lpstr>Data Selection </vt:lpstr>
      <vt:lpstr>Preparing Data – Cleanup Data</vt:lpstr>
      <vt:lpstr>Preparing Data – Cleanup Data</vt:lpstr>
      <vt:lpstr>Preparing Data – Cleanup Data</vt:lpstr>
      <vt:lpstr>Preparing Data – Cleanup Data</vt:lpstr>
      <vt:lpstr>Preparing Data – Cleanup Data</vt:lpstr>
      <vt:lpstr>Model Selection &amp; Evaluation</vt:lpstr>
      <vt:lpstr>Error Calculation</vt:lpstr>
      <vt:lpstr>Improvement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Home Depot Product Search</dc:title>
  <cp:lastModifiedBy>Liu, Jinrong</cp:lastModifiedBy>
  <cp:revision>3</cp:revision>
  <dcterms:modified xsi:type="dcterms:W3CDTF">2016-04-18T23:11:37Z</dcterms:modified>
</cp:coreProperties>
</file>