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70" r:id="rId9"/>
    <p:sldId id="271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989"/>
    <a:srgbClr val="ED83B5"/>
    <a:srgbClr val="E2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42C62-3961-4A69-AB7A-C9AB375FD4AC}" v="769" dt="2022-12-06T18:43:50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 RONDEAU" userId="f7d8cabba842e015" providerId="LiveId" clId="{E4742C62-3961-4A69-AB7A-C9AB375FD4AC}"/>
    <pc:docChg chg="undo redo custSel addSld delSld modSld sldOrd">
      <pc:chgData name="Eva RONDEAU" userId="f7d8cabba842e015" providerId="LiveId" clId="{E4742C62-3961-4A69-AB7A-C9AB375FD4AC}" dt="2022-12-06T18:44:24.662" v="9618" actId="1076"/>
      <pc:docMkLst>
        <pc:docMk/>
      </pc:docMkLst>
      <pc:sldChg chg="addSp delSp modSp mod addAnim delAnim setClrOvrMap">
        <pc:chgData name="Eva RONDEAU" userId="f7d8cabba842e015" providerId="LiveId" clId="{E4742C62-3961-4A69-AB7A-C9AB375FD4AC}" dt="2022-11-22T15:58:12.026" v="1984" actId="26606"/>
        <pc:sldMkLst>
          <pc:docMk/>
          <pc:sldMk cId="1122362518" sldId="256"/>
        </pc:sldMkLst>
        <pc:spChg chg="mod">
          <ac:chgData name="Eva RONDEAU" userId="f7d8cabba842e015" providerId="LiveId" clId="{E4742C62-3961-4A69-AB7A-C9AB375FD4AC}" dt="2022-11-22T15:58:12.013" v="1983" actId="26606"/>
          <ac:spMkLst>
            <pc:docMk/>
            <pc:sldMk cId="1122362518" sldId="256"/>
            <ac:spMk id="2" creationId="{DEC7E153-F81D-1BE8-1FC9-8E6D4CB05CBA}"/>
          </ac:spMkLst>
        </pc:spChg>
        <pc:spChg chg="mod ord">
          <ac:chgData name="Eva RONDEAU" userId="f7d8cabba842e015" providerId="LiveId" clId="{E4742C62-3961-4A69-AB7A-C9AB375FD4AC}" dt="2022-11-22T15:58:12.013" v="1983" actId="26606"/>
          <ac:spMkLst>
            <pc:docMk/>
            <pc:sldMk cId="1122362518" sldId="256"/>
            <ac:spMk id="3" creationId="{8ADBB4AE-C7E6-5D83-F378-A30D17BBBE9B}"/>
          </ac:spMkLst>
        </pc:spChg>
        <pc:spChg chg="add del">
          <ac:chgData name="Eva RONDEAU" userId="f7d8cabba842e015" providerId="LiveId" clId="{E4742C62-3961-4A69-AB7A-C9AB375FD4AC}" dt="2022-11-10T14:18:15.265" v="89" actId="26606"/>
          <ac:spMkLst>
            <pc:docMk/>
            <pc:sldMk cId="1122362518" sldId="256"/>
            <ac:spMk id="1031" creationId="{B4D3D850-2041-4B7C-AED9-54DA385B14F7}"/>
          </ac:spMkLst>
        </pc:spChg>
        <pc:spChg chg="add del">
          <ac:chgData name="Eva RONDEAU" userId="f7d8cabba842e015" providerId="LiveId" clId="{E4742C62-3961-4A69-AB7A-C9AB375FD4AC}" dt="2022-11-10T14:18:15.265" v="89" actId="26606"/>
          <ac:spMkLst>
            <pc:docMk/>
            <pc:sldMk cId="1122362518" sldId="256"/>
            <ac:spMk id="1033" creationId="{5707F116-8EC0-4822-9067-186AC8C96EB8}"/>
          </ac:spMkLst>
        </pc:spChg>
        <pc:spChg chg="add del">
          <ac:chgData name="Eva RONDEAU" userId="f7d8cabba842e015" providerId="LiveId" clId="{E4742C62-3961-4A69-AB7A-C9AB375FD4AC}" dt="2022-11-10T14:18:15.265" v="89" actId="26606"/>
          <ac:spMkLst>
            <pc:docMk/>
            <pc:sldMk cId="1122362518" sldId="256"/>
            <ac:spMk id="1035" creationId="{49F1A7E4-819D-4D21-8E8B-32671A9F9853}"/>
          </ac:spMkLst>
        </pc:spChg>
        <pc:spChg chg="add del">
          <ac:chgData name="Eva RONDEAU" userId="f7d8cabba842e015" providerId="LiveId" clId="{E4742C62-3961-4A69-AB7A-C9AB375FD4AC}" dt="2022-11-10T14:18:15.265" v="89" actId="26606"/>
          <ac:spMkLst>
            <pc:docMk/>
            <pc:sldMk cId="1122362518" sldId="256"/>
            <ac:spMk id="1037" creationId="{0C661B50-6929-49AE-B678-D23F22C94825}"/>
          </ac:spMkLst>
        </pc:spChg>
        <pc:spChg chg="add del">
          <ac:chgData name="Eva RONDEAU" userId="f7d8cabba842e015" providerId="LiveId" clId="{E4742C62-3961-4A69-AB7A-C9AB375FD4AC}" dt="2022-11-10T14:18:15.265" v="89" actId="26606"/>
          <ac:spMkLst>
            <pc:docMk/>
            <pc:sldMk cId="1122362518" sldId="256"/>
            <ac:spMk id="1039" creationId="{FA4D2597-A2FE-4B0C-BB1F-540C5F256A6A}"/>
          </ac:spMkLst>
        </pc:spChg>
        <pc:spChg chg="add del">
          <ac:chgData name="Eva RONDEAU" userId="f7d8cabba842e015" providerId="LiveId" clId="{E4742C62-3961-4A69-AB7A-C9AB375FD4AC}" dt="2022-11-10T14:18:15.265" v="89" actId="26606"/>
          <ac:spMkLst>
            <pc:docMk/>
            <pc:sldMk cId="1122362518" sldId="256"/>
            <ac:spMk id="1041" creationId="{DA103EBF-224C-44F4-ACE5-79865767D48C}"/>
          </ac:spMkLst>
        </pc:spChg>
        <pc:spChg chg="add del">
          <ac:chgData name="Eva RONDEAU" userId="f7d8cabba842e015" providerId="LiveId" clId="{E4742C62-3961-4A69-AB7A-C9AB375FD4AC}" dt="2022-11-10T14:18:15.265" v="89" actId="26606"/>
          <ac:spMkLst>
            <pc:docMk/>
            <pc:sldMk cId="1122362518" sldId="256"/>
            <ac:spMk id="1043" creationId="{87A5F9AD-A73A-480E-A9D0-4B4234677FA5}"/>
          </ac:spMkLst>
        </pc:spChg>
        <pc:spChg chg="add del">
          <ac:chgData name="Eva RONDEAU" userId="f7d8cabba842e015" providerId="LiveId" clId="{E4742C62-3961-4A69-AB7A-C9AB375FD4AC}" dt="2022-11-10T14:18:15.265" v="88" actId="26606"/>
          <ac:spMkLst>
            <pc:docMk/>
            <pc:sldMk cId="1122362518" sldId="256"/>
            <ac:spMk id="1048" creationId="{1ED8053C-AF28-403A-90F2-67A100EDECE4}"/>
          </ac:spMkLst>
        </pc:spChg>
        <pc:spChg chg="add del">
          <ac:chgData name="Eva RONDEAU" userId="f7d8cabba842e015" providerId="LiveId" clId="{E4742C62-3961-4A69-AB7A-C9AB375FD4AC}" dt="2022-11-10T14:18:15.265" v="88" actId="26606"/>
          <ac:spMkLst>
            <pc:docMk/>
            <pc:sldMk cId="1122362518" sldId="256"/>
            <ac:spMk id="1050" creationId="{10BCDCE7-03A4-438B-9B4A-0F5E37C4C1AF}"/>
          </ac:spMkLst>
        </pc:spChg>
        <pc:spChg chg="add del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052" creationId="{49F1A7E4-819D-4D21-8E8B-32671A9F9853}"/>
          </ac:spMkLst>
        </pc:spChg>
        <pc:spChg chg="add del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053" creationId="{B4D3D850-2041-4B7C-AED9-54DA385B14F7}"/>
          </ac:spMkLst>
        </pc:spChg>
        <pc:spChg chg="add del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054" creationId="{0C661B50-6929-49AE-B678-D23F22C94825}"/>
          </ac:spMkLst>
        </pc:spChg>
        <pc:spChg chg="add del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055" creationId="{5707F116-8EC0-4822-9067-186AC8C96EB8}"/>
          </ac:spMkLst>
        </pc:spChg>
        <pc:spChg chg="add del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056" creationId="{FA4D2597-A2FE-4B0C-BB1F-540C5F256A6A}"/>
          </ac:spMkLst>
        </pc:spChg>
        <pc:spChg chg="add del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058" creationId="{DA103EBF-224C-44F4-ACE5-79865767D48C}"/>
          </ac:spMkLst>
        </pc:spChg>
        <pc:spChg chg="add del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060" creationId="{87A5F9AD-A73A-480E-A9D0-4B4234677FA5}"/>
          </ac:spMkLst>
        </pc:spChg>
        <pc:spChg chg="add del">
          <ac:chgData name="Eva RONDEAU" userId="f7d8cabba842e015" providerId="LiveId" clId="{E4742C62-3961-4A69-AB7A-C9AB375FD4AC}" dt="2022-11-22T15:56:30.707" v="1943" actId="26606"/>
          <ac:spMkLst>
            <pc:docMk/>
            <pc:sldMk cId="1122362518" sldId="256"/>
            <ac:spMk id="1065" creationId="{823AC064-BC96-4F32-8AE1-B2FD38754823}"/>
          </ac:spMkLst>
        </pc:spChg>
        <pc:spChg chg="add del">
          <ac:chgData name="Eva RONDEAU" userId="f7d8cabba842e015" providerId="LiveId" clId="{E4742C62-3961-4A69-AB7A-C9AB375FD4AC}" dt="2022-11-22T15:56:36.410" v="1947" actId="26606"/>
          <ac:spMkLst>
            <pc:docMk/>
            <pc:sldMk cId="1122362518" sldId="256"/>
            <ac:spMk id="1071" creationId="{A0144B8D-ABC9-4F44-8451-5B06A9C80B24}"/>
          </ac:spMkLst>
        </pc:spChg>
        <pc:spChg chg="add del">
          <ac:chgData name="Eva RONDEAU" userId="f7d8cabba842e015" providerId="LiveId" clId="{E4742C62-3961-4A69-AB7A-C9AB375FD4AC}" dt="2022-11-22T15:56:36.410" v="1947" actId="26606"/>
          <ac:spMkLst>
            <pc:docMk/>
            <pc:sldMk cId="1122362518" sldId="256"/>
            <ac:spMk id="1072" creationId="{09CE5964-C755-4A53-9158-BFEE681DB495}"/>
          </ac:spMkLst>
        </pc:spChg>
        <pc:spChg chg="add del">
          <ac:chgData name="Eva RONDEAU" userId="f7d8cabba842e015" providerId="LiveId" clId="{E4742C62-3961-4A69-AB7A-C9AB375FD4AC}" dt="2022-11-22T15:56:36.410" v="1947" actId="26606"/>
          <ac:spMkLst>
            <pc:docMk/>
            <pc:sldMk cId="1122362518" sldId="256"/>
            <ac:spMk id="1073" creationId="{30581CF1-C445-4EA2-8A1B-47EFAA87E369}"/>
          </ac:spMkLst>
        </pc:spChg>
        <pc:spChg chg="add del">
          <ac:chgData name="Eva RONDEAU" userId="f7d8cabba842e015" providerId="LiveId" clId="{E4742C62-3961-4A69-AB7A-C9AB375FD4AC}" dt="2022-11-22T15:56:46.583" v="1951" actId="26606"/>
          <ac:spMkLst>
            <pc:docMk/>
            <pc:sldMk cId="1122362518" sldId="256"/>
            <ac:spMk id="1075" creationId="{DA103EBF-224C-44F4-ACE5-79865767D48C}"/>
          </ac:spMkLst>
        </pc:spChg>
        <pc:spChg chg="add del">
          <ac:chgData name="Eva RONDEAU" userId="f7d8cabba842e015" providerId="LiveId" clId="{E4742C62-3961-4A69-AB7A-C9AB375FD4AC}" dt="2022-11-22T15:56:45.855" v="1949" actId="26606"/>
          <ac:spMkLst>
            <pc:docMk/>
            <pc:sldMk cId="1122362518" sldId="256"/>
            <ac:spMk id="1077" creationId="{FB33DC6A-1F1C-4A06-834E-CFF88F1C0BB9}"/>
          </ac:spMkLst>
        </pc:spChg>
        <pc:spChg chg="add del">
          <ac:chgData name="Eva RONDEAU" userId="f7d8cabba842e015" providerId="LiveId" clId="{E4742C62-3961-4A69-AB7A-C9AB375FD4AC}" dt="2022-11-22T15:56:45.855" v="1949" actId="26606"/>
          <ac:spMkLst>
            <pc:docMk/>
            <pc:sldMk cId="1122362518" sldId="256"/>
            <ac:spMk id="1078" creationId="{0FE1D5CF-87B8-4A8A-AD3C-01D06A60769B}"/>
          </ac:spMkLst>
        </pc:spChg>
        <pc:spChg chg="add del">
          <ac:chgData name="Eva RONDEAU" userId="f7d8cabba842e015" providerId="LiveId" clId="{E4742C62-3961-4A69-AB7A-C9AB375FD4AC}" dt="2022-11-22T15:56:45.855" v="1949" actId="26606"/>
          <ac:spMkLst>
            <pc:docMk/>
            <pc:sldMk cId="1122362518" sldId="256"/>
            <ac:spMk id="1079" creationId="{60926200-45C2-41E9-839F-31CD5FE4CD59}"/>
          </ac:spMkLst>
        </pc:spChg>
        <pc:spChg chg="add del">
          <ac:chgData name="Eva RONDEAU" userId="f7d8cabba842e015" providerId="LiveId" clId="{E4742C62-3961-4A69-AB7A-C9AB375FD4AC}" dt="2022-11-22T15:56:45.855" v="1949" actId="26606"/>
          <ac:spMkLst>
            <pc:docMk/>
            <pc:sldMk cId="1122362518" sldId="256"/>
            <ac:spMk id="1080" creationId="{AF2F604E-43BE-4DC3-B983-E071523364F8}"/>
          </ac:spMkLst>
        </pc:spChg>
        <pc:spChg chg="add del">
          <ac:chgData name="Eva RONDEAU" userId="f7d8cabba842e015" providerId="LiveId" clId="{E4742C62-3961-4A69-AB7A-C9AB375FD4AC}" dt="2022-11-22T15:56:45.855" v="1949" actId="26606"/>
          <ac:spMkLst>
            <pc:docMk/>
            <pc:sldMk cId="1122362518" sldId="256"/>
            <ac:spMk id="1081" creationId="{08C9B587-E65E-4B52-B37C-ABEBB6E87928}"/>
          </ac:spMkLst>
        </pc:spChg>
        <pc:spChg chg="add del">
          <ac:chgData name="Eva RONDEAU" userId="f7d8cabba842e015" providerId="LiveId" clId="{E4742C62-3961-4A69-AB7A-C9AB375FD4AC}" dt="2022-11-22T15:56:46.583" v="1951" actId="26606"/>
          <ac:spMkLst>
            <pc:docMk/>
            <pc:sldMk cId="1122362518" sldId="256"/>
            <ac:spMk id="1083" creationId="{B4D3D850-2041-4B7C-AED9-54DA385B14F7}"/>
          </ac:spMkLst>
        </pc:spChg>
        <pc:spChg chg="add del">
          <ac:chgData name="Eva RONDEAU" userId="f7d8cabba842e015" providerId="LiveId" clId="{E4742C62-3961-4A69-AB7A-C9AB375FD4AC}" dt="2022-11-22T15:56:46.583" v="1951" actId="26606"/>
          <ac:spMkLst>
            <pc:docMk/>
            <pc:sldMk cId="1122362518" sldId="256"/>
            <ac:spMk id="1084" creationId="{5707F116-8EC0-4822-9067-186AC8C96EB8}"/>
          </ac:spMkLst>
        </pc:spChg>
        <pc:spChg chg="add del">
          <ac:chgData name="Eva RONDEAU" userId="f7d8cabba842e015" providerId="LiveId" clId="{E4742C62-3961-4A69-AB7A-C9AB375FD4AC}" dt="2022-11-22T15:56:46.583" v="1951" actId="26606"/>
          <ac:spMkLst>
            <pc:docMk/>
            <pc:sldMk cId="1122362518" sldId="256"/>
            <ac:spMk id="1085" creationId="{49F1A7E4-819D-4D21-8E8B-32671A9F9853}"/>
          </ac:spMkLst>
        </pc:spChg>
        <pc:spChg chg="add del">
          <ac:chgData name="Eva RONDEAU" userId="f7d8cabba842e015" providerId="LiveId" clId="{E4742C62-3961-4A69-AB7A-C9AB375FD4AC}" dt="2022-11-22T15:56:46.583" v="1951" actId="26606"/>
          <ac:spMkLst>
            <pc:docMk/>
            <pc:sldMk cId="1122362518" sldId="256"/>
            <ac:spMk id="1086" creationId="{0C661B50-6929-49AE-B678-D23F22C94825}"/>
          </ac:spMkLst>
        </pc:spChg>
        <pc:spChg chg="add del">
          <ac:chgData name="Eva RONDEAU" userId="f7d8cabba842e015" providerId="LiveId" clId="{E4742C62-3961-4A69-AB7A-C9AB375FD4AC}" dt="2022-11-22T15:56:46.583" v="1951" actId="26606"/>
          <ac:spMkLst>
            <pc:docMk/>
            <pc:sldMk cId="1122362518" sldId="256"/>
            <ac:spMk id="1087" creationId="{FA4D2597-A2FE-4B0C-BB1F-540C5F256A6A}"/>
          </ac:spMkLst>
        </pc:spChg>
        <pc:spChg chg="add del">
          <ac:chgData name="Eva RONDEAU" userId="f7d8cabba842e015" providerId="LiveId" clId="{E4742C62-3961-4A69-AB7A-C9AB375FD4AC}" dt="2022-11-22T15:56:46.583" v="1951" actId="26606"/>
          <ac:spMkLst>
            <pc:docMk/>
            <pc:sldMk cId="1122362518" sldId="256"/>
            <ac:spMk id="1088" creationId="{87A5F9AD-A73A-480E-A9D0-4B4234677FA5}"/>
          </ac:spMkLst>
        </pc:spChg>
        <pc:spChg chg="add del">
          <ac:chgData name="Eva RONDEAU" userId="f7d8cabba842e015" providerId="LiveId" clId="{E4742C62-3961-4A69-AB7A-C9AB375FD4AC}" dt="2022-11-22T15:56:56.518" v="1955" actId="26606"/>
          <ac:spMkLst>
            <pc:docMk/>
            <pc:sldMk cId="1122362518" sldId="256"/>
            <ac:spMk id="1090" creationId="{71199D26-7D8F-4A64-BDBB-73AFABE144A7}"/>
          </ac:spMkLst>
        </pc:spChg>
        <pc:spChg chg="add del">
          <ac:chgData name="Eva RONDEAU" userId="f7d8cabba842e015" providerId="LiveId" clId="{E4742C62-3961-4A69-AB7A-C9AB375FD4AC}" dt="2022-11-22T15:56:56.518" v="1955" actId="26606"/>
          <ac:spMkLst>
            <pc:docMk/>
            <pc:sldMk cId="1122362518" sldId="256"/>
            <ac:spMk id="1091" creationId="{D7F2FAFA-4D50-41E7-9480-5BABA64EE9F4}"/>
          </ac:spMkLst>
        </pc:spChg>
        <pc:spChg chg="add del">
          <ac:chgData name="Eva RONDEAU" userId="f7d8cabba842e015" providerId="LiveId" clId="{E4742C62-3961-4A69-AB7A-C9AB375FD4AC}" dt="2022-11-22T15:57:02.096" v="1957" actId="26606"/>
          <ac:spMkLst>
            <pc:docMk/>
            <pc:sldMk cId="1122362518" sldId="256"/>
            <ac:spMk id="1093" creationId="{035290D2-7E48-44BC-8B59-FD51B674BA94}"/>
          </ac:spMkLst>
        </pc:spChg>
        <pc:spChg chg="add del">
          <ac:chgData name="Eva RONDEAU" userId="f7d8cabba842e015" providerId="LiveId" clId="{E4742C62-3961-4A69-AB7A-C9AB375FD4AC}" dt="2022-11-22T15:57:02.096" v="1957" actId="26606"/>
          <ac:spMkLst>
            <pc:docMk/>
            <pc:sldMk cId="1122362518" sldId="256"/>
            <ac:spMk id="1094" creationId="{E9C4F4F5-D45D-49AE-BAB1-FDD3E760E147}"/>
          </ac:spMkLst>
        </pc:spChg>
        <pc:spChg chg="add del">
          <ac:chgData name="Eva RONDEAU" userId="f7d8cabba842e015" providerId="LiveId" clId="{E4742C62-3961-4A69-AB7A-C9AB375FD4AC}" dt="2022-11-22T15:57:02.096" v="1957" actId="26606"/>
          <ac:spMkLst>
            <pc:docMk/>
            <pc:sldMk cId="1122362518" sldId="256"/>
            <ac:spMk id="1095" creationId="{F9E5468E-FBF5-4474-9471-9E50603A668E}"/>
          </ac:spMkLst>
        </pc:spChg>
        <pc:spChg chg="add del">
          <ac:chgData name="Eva RONDEAU" userId="f7d8cabba842e015" providerId="LiveId" clId="{E4742C62-3961-4A69-AB7A-C9AB375FD4AC}" dt="2022-11-22T15:57:02.096" v="1957" actId="26606"/>
          <ac:spMkLst>
            <pc:docMk/>
            <pc:sldMk cId="1122362518" sldId="256"/>
            <ac:spMk id="1096" creationId="{5D0B79CA-77B4-4635-8A14-3B61A3C32855}"/>
          </ac:spMkLst>
        </pc:spChg>
        <pc:spChg chg="add del">
          <ac:chgData name="Eva RONDEAU" userId="f7d8cabba842e015" providerId="LiveId" clId="{E4742C62-3961-4A69-AB7A-C9AB375FD4AC}" dt="2022-11-22T15:57:02.096" v="1957" actId="26606"/>
          <ac:spMkLst>
            <pc:docMk/>
            <pc:sldMk cId="1122362518" sldId="256"/>
            <ac:spMk id="1097" creationId="{D007523A-71E3-4861-A8F4-31BFA134FAB0}"/>
          </ac:spMkLst>
        </pc:spChg>
        <pc:spChg chg="add del">
          <ac:chgData name="Eva RONDEAU" userId="f7d8cabba842e015" providerId="LiveId" clId="{E4742C62-3961-4A69-AB7A-C9AB375FD4AC}" dt="2022-11-22T15:57:02.096" v="1957" actId="26606"/>
          <ac:spMkLst>
            <pc:docMk/>
            <pc:sldMk cId="1122362518" sldId="256"/>
            <ac:spMk id="1098" creationId="{3FC2BF38-AC6C-4EFB-AD83-D8A213AE2499}"/>
          </ac:spMkLst>
        </pc:spChg>
        <pc:spChg chg="add del">
          <ac:chgData name="Eva RONDEAU" userId="f7d8cabba842e015" providerId="LiveId" clId="{E4742C62-3961-4A69-AB7A-C9AB375FD4AC}" dt="2022-11-22T15:57:05.522" v="1959" actId="26606"/>
          <ac:spMkLst>
            <pc:docMk/>
            <pc:sldMk cId="1122362518" sldId="256"/>
            <ac:spMk id="1101" creationId="{823AC064-BC96-4F32-8AE1-B2FD38754823}"/>
          </ac:spMkLst>
        </pc:spChg>
        <pc:spChg chg="add del">
          <ac:chgData name="Eva RONDEAU" userId="f7d8cabba842e015" providerId="LiveId" clId="{E4742C62-3961-4A69-AB7A-C9AB375FD4AC}" dt="2022-11-22T15:57:15.756" v="1961" actId="26606"/>
          <ac:spMkLst>
            <pc:docMk/>
            <pc:sldMk cId="1122362518" sldId="256"/>
            <ac:spMk id="1104" creationId="{D55CA618-78A6-47F6-B865-E9315164FB49}"/>
          </ac:spMkLst>
        </pc:spChg>
        <pc:spChg chg="add del">
          <ac:chgData name="Eva RONDEAU" userId="f7d8cabba842e015" providerId="LiveId" clId="{E4742C62-3961-4A69-AB7A-C9AB375FD4AC}" dt="2022-11-22T15:57:15.756" v="1961" actId="26606"/>
          <ac:spMkLst>
            <pc:docMk/>
            <pc:sldMk cId="1122362518" sldId="256"/>
            <ac:spMk id="1107" creationId="{8ED94938-268E-4C0A-A08A-B3980C78BAEB}"/>
          </ac:spMkLst>
        </pc:spChg>
        <pc:spChg chg="add del">
          <ac:chgData name="Eva RONDEAU" userId="f7d8cabba842e015" providerId="LiveId" clId="{E4742C62-3961-4A69-AB7A-C9AB375FD4AC}" dt="2022-11-22T15:57:23.873" v="1963" actId="26606"/>
          <ac:spMkLst>
            <pc:docMk/>
            <pc:sldMk cId="1122362518" sldId="256"/>
            <ac:spMk id="1109" creationId="{42AC59C3-83C3-4034-BB94-10236DACC08C}"/>
          </ac:spMkLst>
        </pc:spChg>
        <pc:spChg chg="add del">
          <ac:chgData name="Eva RONDEAU" userId="f7d8cabba842e015" providerId="LiveId" clId="{E4742C62-3961-4A69-AB7A-C9AB375FD4AC}" dt="2022-11-22T15:57:23.873" v="1963" actId="26606"/>
          <ac:spMkLst>
            <pc:docMk/>
            <pc:sldMk cId="1122362518" sldId="256"/>
            <ac:spMk id="1110" creationId="{CBD3CA6B-6DC5-4402-A8F7-AC4EC7F44137}"/>
          </ac:spMkLst>
        </pc:spChg>
        <pc:spChg chg="add del">
          <ac:chgData name="Eva RONDEAU" userId="f7d8cabba842e015" providerId="LiveId" clId="{E4742C62-3961-4A69-AB7A-C9AB375FD4AC}" dt="2022-11-22T15:57:23.873" v="1963" actId="26606"/>
          <ac:spMkLst>
            <pc:docMk/>
            <pc:sldMk cId="1122362518" sldId="256"/>
            <ac:spMk id="1111" creationId="{5A92BC41-5AE1-432E-87C7-12BF9E03D928}"/>
          </ac:spMkLst>
        </pc:spChg>
        <pc:spChg chg="add del">
          <ac:chgData name="Eva RONDEAU" userId="f7d8cabba842e015" providerId="LiveId" clId="{E4742C62-3961-4A69-AB7A-C9AB375FD4AC}" dt="2022-11-22T15:57:28.086" v="1965" actId="26606"/>
          <ac:spMkLst>
            <pc:docMk/>
            <pc:sldMk cId="1122362518" sldId="256"/>
            <ac:spMk id="1114" creationId="{B87C619C-EBAB-488E-96B9-153AA4C9B440}"/>
          </ac:spMkLst>
        </pc:spChg>
        <pc:spChg chg="add del">
          <ac:chgData name="Eva RONDEAU" userId="f7d8cabba842e015" providerId="LiveId" clId="{E4742C62-3961-4A69-AB7A-C9AB375FD4AC}" dt="2022-11-22T15:57:28.086" v="1965" actId="26606"/>
          <ac:spMkLst>
            <pc:docMk/>
            <pc:sldMk cId="1122362518" sldId="256"/>
            <ac:spMk id="1115" creationId="{130DA1C1-36FD-41D8-9826-EE797BF39BAB}"/>
          </ac:spMkLst>
        </pc:spChg>
        <pc:spChg chg="add del">
          <ac:chgData name="Eva RONDEAU" userId="f7d8cabba842e015" providerId="LiveId" clId="{E4742C62-3961-4A69-AB7A-C9AB375FD4AC}" dt="2022-11-22T15:57:28.086" v="1965" actId="26606"/>
          <ac:spMkLst>
            <pc:docMk/>
            <pc:sldMk cId="1122362518" sldId="256"/>
            <ac:spMk id="1116" creationId="{35BC54F7-1315-4D6C-9420-A5BF0CDDBC04}"/>
          </ac:spMkLst>
        </pc:spChg>
        <pc:spChg chg="add del">
          <ac:chgData name="Eva RONDEAU" userId="f7d8cabba842e015" providerId="LiveId" clId="{E4742C62-3961-4A69-AB7A-C9AB375FD4AC}" dt="2022-11-22T15:57:32.908" v="1967" actId="26606"/>
          <ac:spMkLst>
            <pc:docMk/>
            <pc:sldMk cId="1122362518" sldId="256"/>
            <ac:spMk id="1118" creationId="{0DE6A193-4755-479A-BC6F-A7EBCA73BE1A}"/>
          </ac:spMkLst>
        </pc:spChg>
        <pc:spChg chg="add del">
          <ac:chgData name="Eva RONDEAU" userId="f7d8cabba842e015" providerId="LiveId" clId="{E4742C62-3961-4A69-AB7A-C9AB375FD4AC}" dt="2022-11-22T15:57:32.908" v="1967" actId="26606"/>
          <ac:spMkLst>
            <pc:docMk/>
            <pc:sldMk cId="1122362518" sldId="256"/>
            <ac:spMk id="1119" creationId="{5A55B759-31A7-423C-9BC2-A8BC09FE98B9}"/>
          </ac:spMkLst>
        </pc:spChg>
        <pc:spChg chg="add del">
          <ac:chgData name="Eva RONDEAU" userId="f7d8cabba842e015" providerId="LiveId" clId="{E4742C62-3961-4A69-AB7A-C9AB375FD4AC}" dt="2022-11-22T15:57:32.908" v="1967" actId="26606"/>
          <ac:spMkLst>
            <pc:docMk/>
            <pc:sldMk cId="1122362518" sldId="256"/>
            <ac:spMk id="1120" creationId="{F78796AF-79A0-47AC-BEFD-BFFC00F968C4}"/>
          </ac:spMkLst>
        </pc:spChg>
        <pc:spChg chg="add del">
          <ac:chgData name="Eva RONDEAU" userId="f7d8cabba842e015" providerId="LiveId" clId="{E4742C62-3961-4A69-AB7A-C9AB375FD4AC}" dt="2022-11-22T15:57:35.385" v="1969" actId="26606"/>
          <ac:spMkLst>
            <pc:docMk/>
            <pc:sldMk cId="1122362518" sldId="256"/>
            <ac:spMk id="1122" creationId="{16F9E488-0718-4E1E-9D12-26779F606252}"/>
          </ac:spMkLst>
        </pc:spChg>
        <pc:spChg chg="add del">
          <ac:chgData name="Eva RONDEAU" userId="f7d8cabba842e015" providerId="LiveId" clId="{E4742C62-3961-4A69-AB7A-C9AB375FD4AC}" dt="2022-11-22T15:57:35.385" v="1969" actId="26606"/>
          <ac:spMkLst>
            <pc:docMk/>
            <pc:sldMk cId="1122362518" sldId="256"/>
            <ac:spMk id="1123" creationId="{09BE6F6B-19BD-443C-8FB0-FA45F13F9535}"/>
          </ac:spMkLst>
        </pc:spChg>
        <pc:spChg chg="add del">
          <ac:chgData name="Eva RONDEAU" userId="f7d8cabba842e015" providerId="LiveId" clId="{E4742C62-3961-4A69-AB7A-C9AB375FD4AC}" dt="2022-11-22T15:57:39.219" v="1971" actId="26606"/>
          <ac:spMkLst>
            <pc:docMk/>
            <pc:sldMk cId="1122362518" sldId="256"/>
            <ac:spMk id="1127" creationId="{41F18803-BE79-4916-AE6B-5DE238B367F0}"/>
          </ac:spMkLst>
        </pc:spChg>
        <pc:spChg chg="add del">
          <ac:chgData name="Eva RONDEAU" userId="f7d8cabba842e015" providerId="LiveId" clId="{E4742C62-3961-4A69-AB7A-C9AB375FD4AC}" dt="2022-11-22T15:57:39.219" v="1971" actId="26606"/>
          <ac:spMkLst>
            <pc:docMk/>
            <pc:sldMk cId="1122362518" sldId="256"/>
            <ac:spMk id="1128" creationId="{C15229F3-7A2E-4558-98FE-7A5F69409DCE}"/>
          </ac:spMkLst>
        </pc:spChg>
        <pc:spChg chg="add del">
          <ac:chgData name="Eva RONDEAU" userId="f7d8cabba842e015" providerId="LiveId" clId="{E4742C62-3961-4A69-AB7A-C9AB375FD4AC}" dt="2022-11-22T15:57:46.232" v="1973" actId="26606"/>
          <ac:spMkLst>
            <pc:docMk/>
            <pc:sldMk cId="1122362518" sldId="256"/>
            <ac:spMk id="1130" creationId="{7ADD6C35-4B10-4BFC-BAD6-56B49A790F4B}"/>
          </ac:spMkLst>
        </pc:spChg>
        <pc:spChg chg="add del">
          <ac:chgData name="Eva RONDEAU" userId="f7d8cabba842e015" providerId="LiveId" clId="{E4742C62-3961-4A69-AB7A-C9AB375FD4AC}" dt="2022-11-22T15:57:58.460" v="1977" actId="26606"/>
          <ac:spMkLst>
            <pc:docMk/>
            <pc:sldMk cId="1122362518" sldId="256"/>
            <ac:spMk id="1140" creationId="{09CE5964-C755-4A53-9158-BFEE681DB495}"/>
          </ac:spMkLst>
        </pc:spChg>
        <pc:spChg chg="add del">
          <ac:chgData name="Eva RONDEAU" userId="f7d8cabba842e015" providerId="LiveId" clId="{E4742C62-3961-4A69-AB7A-C9AB375FD4AC}" dt="2022-11-22T15:57:58.460" v="1977" actId="26606"/>
          <ac:spMkLst>
            <pc:docMk/>
            <pc:sldMk cId="1122362518" sldId="256"/>
            <ac:spMk id="1144" creationId="{A0144B8D-ABC9-4F44-8451-5B06A9C80B24}"/>
          </ac:spMkLst>
        </pc:spChg>
        <pc:spChg chg="add del">
          <ac:chgData name="Eva RONDEAU" userId="f7d8cabba842e015" providerId="LiveId" clId="{E4742C62-3961-4A69-AB7A-C9AB375FD4AC}" dt="2022-11-22T15:57:58.460" v="1977" actId="26606"/>
          <ac:spMkLst>
            <pc:docMk/>
            <pc:sldMk cId="1122362518" sldId="256"/>
            <ac:spMk id="1145" creationId="{30581CF1-C445-4EA2-8A1B-47EFAA87E369}"/>
          </ac:spMkLst>
        </pc:spChg>
        <pc:spChg chg="add del">
          <ac:chgData name="Eva RONDEAU" userId="f7d8cabba842e015" providerId="LiveId" clId="{E4742C62-3961-4A69-AB7A-C9AB375FD4AC}" dt="2022-11-22T15:58:04.241" v="1979" actId="26606"/>
          <ac:spMkLst>
            <pc:docMk/>
            <pc:sldMk cId="1122362518" sldId="256"/>
            <ac:spMk id="1147" creationId="{2F4D5922-434B-4829-B93E-02DC38A29519}"/>
          </ac:spMkLst>
        </pc:spChg>
        <pc:spChg chg="add del">
          <ac:chgData name="Eva RONDEAU" userId="f7d8cabba842e015" providerId="LiveId" clId="{E4742C62-3961-4A69-AB7A-C9AB375FD4AC}" dt="2022-11-22T15:58:04.241" v="1979" actId="26606"/>
          <ac:spMkLst>
            <pc:docMk/>
            <pc:sldMk cId="1122362518" sldId="256"/>
            <ac:spMk id="1148" creationId="{F35FBA24-5C01-4635-A984-1DB6E340B052}"/>
          </ac:spMkLst>
        </pc:spChg>
        <pc:spChg chg="add del">
          <ac:chgData name="Eva RONDEAU" userId="f7d8cabba842e015" providerId="LiveId" clId="{E4742C62-3961-4A69-AB7A-C9AB375FD4AC}" dt="2022-11-22T15:58:04.241" v="1979" actId="26606"/>
          <ac:spMkLst>
            <pc:docMk/>
            <pc:sldMk cId="1122362518" sldId="256"/>
            <ac:spMk id="1160" creationId="{5819102A-0400-4C1F-8614-973F5262EF56}"/>
          </ac:spMkLst>
        </pc:spChg>
        <pc:spChg chg="add del">
          <ac:chgData name="Eva RONDEAU" userId="f7d8cabba842e015" providerId="LiveId" clId="{E4742C62-3961-4A69-AB7A-C9AB375FD4AC}" dt="2022-11-22T15:58:04.241" v="1979" actId="26606"/>
          <ac:spMkLst>
            <pc:docMk/>
            <pc:sldMk cId="1122362518" sldId="256"/>
            <ac:spMk id="1165" creationId="{CF1485CA-41D2-421F-B28D-15EF845D5FE6}"/>
          </ac:spMkLst>
        </pc:spChg>
        <pc:spChg chg="add del">
          <ac:chgData name="Eva RONDEAU" userId="f7d8cabba842e015" providerId="LiveId" clId="{E4742C62-3961-4A69-AB7A-C9AB375FD4AC}" dt="2022-11-22T15:58:07.523" v="1981" actId="26606"/>
          <ac:spMkLst>
            <pc:docMk/>
            <pc:sldMk cId="1122362518" sldId="256"/>
            <ac:spMk id="1172" creationId="{9D545981-1F24-46A6-8AFC-3740CC577429}"/>
          </ac:spMkLst>
        </pc:spChg>
        <pc:spChg chg="add del">
          <ac:chgData name="Eva RONDEAU" userId="f7d8cabba842e015" providerId="LiveId" clId="{E4742C62-3961-4A69-AB7A-C9AB375FD4AC}" dt="2022-11-22T15:58:07.523" v="1981" actId="26606"/>
          <ac:spMkLst>
            <pc:docMk/>
            <pc:sldMk cId="1122362518" sldId="256"/>
            <ac:spMk id="1173" creationId="{252F09FA-59B0-41E4-9F79-D0EB15CBAD50}"/>
          </ac:spMkLst>
        </pc:spChg>
        <pc:spChg chg="add del">
          <ac:chgData name="Eva RONDEAU" userId="f7d8cabba842e015" providerId="LiveId" clId="{E4742C62-3961-4A69-AB7A-C9AB375FD4AC}" dt="2022-11-22T15:58:07.523" v="1981" actId="26606"/>
          <ac:spMkLst>
            <pc:docMk/>
            <pc:sldMk cId="1122362518" sldId="256"/>
            <ac:spMk id="1174" creationId="{4FB98A08-FC4C-4C6C-8CAE-410223C6DD1D}"/>
          </ac:spMkLst>
        </pc:spChg>
        <pc:spChg chg="add del">
          <ac:chgData name="Eva RONDEAU" userId="f7d8cabba842e015" providerId="LiveId" clId="{E4742C62-3961-4A69-AB7A-C9AB375FD4AC}" dt="2022-11-22T15:58:07.523" v="1981" actId="26606"/>
          <ac:spMkLst>
            <pc:docMk/>
            <pc:sldMk cId="1122362518" sldId="256"/>
            <ac:spMk id="1175" creationId="{66D4C1A7-0A94-46CF-9056-E836CBFB7064}"/>
          </ac:spMkLst>
        </pc:spChg>
        <pc:spChg chg="add del">
          <ac:chgData name="Eva RONDEAU" userId="f7d8cabba842e015" providerId="LiveId" clId="{E4742C62-3961-4A69-AB7A-C9AB375FD4AC}" dt="2022-11-22T15:58:07.523" v="1981" actId="26606"/>
          <ac:spMkLst>
            <pc:docMk/>
            <pc:sldMk cId="1122362518" sldId="256"/>
            <ac:spMk id="1176" creationId="{12022B2F-C34E-42AC-A514-49AF306FA932}"/>
          </ac:spMkLst>
        </pc:spChg>
        <pc:spChg chg="add del">
          <ac:chgData name="Eva RONDEAU" userId="f7d8cabba842e015" providerId="LiveId" clId="{E4742C62-3961-4A69-AB7A-C9AB375FD4AC}" dt="2022-11-22T15:58:12.013" v="1983" actId="26606"/>
          <ac:spMkLst>
            <pc:docMk/>
            <pc:sldMk cId="1122362518" sldId="256"/>
            <ac:spMk id="1179" creationId="{42AC59C3-83C3-4034-BB94-10236DACC08C}"/>
          </ac:spMkLst>
        </pc:spChg>
        <pc:spChg chg="add del">
          <ac:chgData name="Eva RONDEAU" userId="f7d8cabba842e015" providerId="LiveId" clId="{E4742C62-3961-4A69-AB7A-C9AB375FD4AC}" dt="2022-11-22T15:58:12.013" v="1983" actId="26606"/>
          <ac:spMkLst>
            <pc:docMk/>
            <pc:sldMk cId="1122362518" sldId="256"/>
            <ac:spMk id="1180" creationId="{CBD3CA6B-6DC5-4402-A8F7-AC4EC7F44137}"/>
          </ac:spMkLst>
        </pc:spChg>
        <pc:spChg chg="add del">
          <ac:chgData name="Eva RONDEAU" userId="f7d8cabba842e015" providerId="LiveId" clId="{E4742C62-3961-4A69-AB7A-C9AB375FD4AC}" dt="2022-11-22T15:58:12.013" v="1983" actId="26606"/>
          <ac:spMkLst>
            <pc:docMk/>
            <pc:sldMk cId="1122362518" sldId="256"/>
            <ac:spMk id="1181" creationId="{5A92BC41-5AE1-432E-87C7-12BF9E03D928}"/>
          </ac:spMkLst>
        </pc:spChg>
        <pc:spChg chg="add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184" creationId="{B4D3D850-2041-4B7C-AED9-54DA385B14F7}"/>
          </ac:spMkLst>
        </pc:spChg>
        <pc:spChg chg="add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185" creationId="{5707F116-8EC0-4822-9067-186AC8C96EB8}"/>
          </ac:spMkLst>
        </pc:spChg>
        <pc:spChg chg="add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186" creationId="{49F1A7E4-819D-4D21-8E8B-32671A9F9853}"/>
          </ac:spMkLst>
        </pc:spChg>
        <pc:spChg chg="add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187" creationId="{0C661B50-6929-49AE-B678-D23F22C94825}"/>
          </ac:spMkLst>
        </pc:spChg>
        <pc:spChg chg="add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188" creationId="{FA4D2597-A2FE-4B0C-BB1F-540C5F256A6A}"/>
          </ac:spMkLst>
        </pc:spChg>
        <pc:spChg chg="add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189" creationId="{DA103EBF-224C-44F4-ACE5-79865767D48C}"/>
          </ac:spMkLst>
        </pc:spChg>
        <pc:spChg chg="add">
          <ac:chgData name="Eva RONDEAU" userId="f7d8cabba842e015" providerId="LiveId" clId="{E4742C62-3961-4A69-AB7A-C9AB375FD4AC}" dt="2022-11-22T15:58:12.026" v="1984" actId="26606"/>
          <ac:spMkLst>
            <pc:docMk/>
            <pc:sldMk cId="1122362518" sldId="256"/>
            <ac:spMk id="1190" creationId="{87A5F9AD-A73A-480E-A9D0-4B4234677FA5}"/>
          </ac:spMkLst>
        </pc:spChg>
        <pc:grpChg chg="add del">
          <ac:chgData name="Eva RONDEAU" userId="f7d8cabba842e015" providerId="LiveId" clId="{E4742C62-3961-4A69-AB7A-C9AB375FD4AC}" dt="2022-11-22T15:56:36.410" v="1947" actId="26606"/>
          <ac:grpSpMkLst>
            <pc:docMk/>
            <pc:sldMk cId="1122362518" sldId="256"/>
            <ac:grpSpMk id="1074" creationId="{C77639EA-C9D1-44CA-BBC0-30625E7CDBB0}"/>
          </ac:grpSpMkLst>
        </pc:grpChg>
        <pc:grpChg chg="add del">
          <ac:chgData name="Eva RONDEAU" userId="f7d8cabba842e015" providerId="LiveId" clId="{E4742C62-3961-4A69-AB7A-C9AB375FD4AC}" dt="2022-11-22T15:57:15.756" v="1961" actId="26606"/>
          <ac:grpSpMkLst>
            <pc:docMk/>
            <pc:sldMk cId="1122362518" sldId="256"/>
            <ac:grpSpMk id="1105" creationId="{B83D307E-DF68-43F8-97CE-0AAE950A7129}"/>
          </ac:grpSpMkLst>
        </pc:grpChg>
        <pc:grpChg chg="add del">
          <ac:chgData name="Eva RONDEAU" userId="f7d8cabba842e015" providerId="LiveId" clId="{E4742C62-3961-4A69-AB7A-C9AB375FD4AC}" dt="2022-11-22T15:57:35.385" v="1969" actId="26606"/>
          <ac:grpSpMkLst>
            <pc:docMk/>
            <pc:sldMk cId="1122362518" sldId="256"/>
            <ac:grpSpMk id="1124" creationId="{26B5F537-3960-4E10-AE03-D496B4CD531D}"/>
          </ac:grpSpMkLst>
        </pc:grpChg>
        <pc:grpChg chg="add del">
          <ac:chgData name="Eva RONDEAU" userId="f7d8cabba842e015" providerId="LiveId" clId="{E4742C62-3961-4A69-AB7A-C9AB375FD4AC}" dt="2022-11-22T15:57:46.232" v="1973" actId="26606"/>
          <ac:grpSpMkLst>
            <pc:docMk/>
            <pc:sldMk cId="1122362518" sldId="256"/>
            <ac:grpSpMk id="1131" creationId="{32AFDD1C-2418-460A-B0D3-EEF55EC823F5}"/>
          </ac:grpSpMkLst>
        </pc:grpChg>
        <pc:grpChg chg="add del">
          <ac:chgData name="Eva RONDEAU" userId="f7d8cabba842e015" providerId="LiveId" clId="{E4742C62-3961-4A69-AB7A-C9AB375FD4AC}" dt="2022-11-22T15:57:46.232" v="1973" actId="26606"/>
          <ac:grpSpMkLst>
            <pc:docMk/>
            <pc:sldMk cId="1122362518" sldId="256"/>
            <ac:grpSpMk id="1134" creationId="{61D22245-3D67-419C-A6B5-DD0EB0D83990}"/>
          </ac:grpSpMkLst>
        </pc:grpChg>
        <pc:grpChg chg="add del">
          <ac:chgData name="Eva RONDEAU" userId="f7d8cabba842e015" providerId="LiveId" clId="{E4742C62-3961-4A69-AB7A-C9AB375FD4AC}" dt="2022-11-22T15:57:58.460" v="1977" actId="26606"/>
          <ac:grpSpMkLst>
            <pc:docMk/>
            <pc:sldMk cId="1122362518" sldId="256"/>
            <ac:grpSpMk id="1141" creationId="{C77639EA-C9D1-44CA-BBC0-30625E7CDBB0}"/>
          </ac:grpSpMkLst>
        </pc:grpChg>
        <pc:grpChg chg="add del">
          <ac:chgData name="Eva RONDEAU" userId="f7d8cabba842e015" providerId="LiveId" clId="{E4742C62-3961-4A69-AB7A-C9AB375FD4AC}" dt="2022-11-22T15:58:04.241" v="1979" actId="26606"/>
          <ac:grpSpMkLst>
            <pc:docMk/>
            <pc:sldMk cId="1122362518" sldId="256"/>
            <ac:grpSpMk id="1149" creationId="{26C1B406-D643-4021-A6F0-2DD546697025}"/>
          </ac:grpSpMkLst>
        </pc:grpChg>
        <pc:grpChg chg="add del">
          <ac:chgData name="Eva RONDEAU" userId="f7d8cabba842e015" providerId="LiveId" clId="{E4742C62-3961-4A69-AB7A-C9AB375FD4AC}" dt="2022-11-22T15:58:04.241" v="1979" actId="26606"/>
          <ac:grpSpMkLst>
            <pc:docMk/>
            <pc:sldMk cId="1122362518" sldId="256"/>
            <ac:grpSpMk id="1155" creationId="{8D2BC472-0671-410F-BA77-E46AA6210635}"/>
          </ac:grpSpMkLst>
        </pc:grpChg>
        <pc:grpChg chg="add del">
          <ac:chgData name="Eva RONDEAU" userId="f7d8cabba842e015" providerId="LiveId" clId="{E4742C62-3961-4A69-AB7A-C9AB375FD4AC}" dt="2022-11-22T15:58:04.241" v="1979" actId="26606"/>
          <ac:grpSpMkLst>
            <pc:docMk/>
            <pc:sldMk cId="1122362518" sldId="256"/>
            <ac:grpSpMk id="1161" creationId="{B1A0CF5C-68C2-4432-BC2D-5A124C7B6043}"/>
          </ac:grpSpMkLst>
        </pc:grpChg>
        <pc:grpChg chg="add del">
          <ac:chgData name="Eva RONDEAU" userId="f7d8cabba842e015" providerId="LiveId" clId="{E4742C62-3961-4A69-AB7A-C9AB375FD4AC}" dt="2022-11-22T15:58:04.241" v="1979" actId="26606"/>
          <ac:grpSpMkLst>
            <pc:docMk/>
            <pc:sldMk cId="1122362518" sldId="256"/>
            <ac:grpSpMk id="1166" creationId="{04ED96A1-E6CA-493F-8610-6B8B7A28E3EB}"/>
          </ac:grpSpMkLst>
        </pc:grpChg>
        <pc:picChg chg="mod">
          <ac:chgData name="Eva RONDEAU" userId="f7d8cabba842e015" providerId="LiveId" clId="{E4742C62-3961-4A69-AB7A-C9AB375FD4AC}" dt="2022-11-22T15:58:12.013" v="1983" actId="26606"/>
          <ac:picMkLst>
            <pc:docMk/>
            <pc:sldMk cId="1122362518" sldId="256"/>
            <ac:picMk id="5" creationId="{90C60D79-29C5-93BE-629C-14E734D25581}"/>
          </ac:picMkLst>
        </pc:picChg>
        <pc:picChg chg="mod ord">
          <ac:chgData name="Eva RONDEAU" userId="f7d8cabba842e015" providerId="LiveId" clId="{E4742C62-3961-4A69-AB7A-C9AB375FD4AC}" dt="2022-11-22T15:58:12.013" v="1983" actId="26606"/>
          <ac:picMkLst>
            <pc:docMk/>
            <pc:sldMk cId="1122362518" sldId="256"/>
            <ac:picMk id="1026" creationId="{11FB0677-0B80-1385-9B2B-85138706C71D}"/>
          </ac:picMkLst>
        </pc:picChg>
        <pc:cxnChg chg="add del">
          <ac:chgData name="Eva RONDEAU" userId="f7d8cabba842e015" providerId="LiveId" clId="{E4742C62-3961-4A69-AB7A-C9AB375FD4AC}" dt="2022-11-22T15:56:30.707" v="1943" actId="26606"/>
          <ac:cxnSpMkLst>
            <pc:docMk/>
            <pc:sldMk cId="1122362518" sldId="256"/>
            <ac:cxnSpMk id="1067" creationId="{7E7C77BC-7138-40B1-A15B-20F57A494629}"/>
          </ac:cxnSpMkLst>
        </pc:cxnChg>
        <pc:cxnChg chg="add del">
          <ac:chgData name="Eva RONDEAU" userId="f7d8cabba842e015" providerId="LiveId" clId="{E4742C62-3961-4A69-AB7A-C9AB375FD4AC}" dt="2022-11-22T15:56:30.707" v="1943" actId="26606"/>
          <ac:cxnSpMkLst>
            <pc:docMk/>
            <pc:sldMk cId="1122362518" sldId="256"/>
            <ac:cxnSpMk id="1069" creationId="{DB146403-F3D6-484B-B2ED-97F9565D0370}"/>
          </ac:cxnSpMkLst>
        </pc:cxnChg>
        <pc:cxnChg chg="add del">
          <ac:chgData name="Eva RONDEAU" userId="f7d8cabba842e015" providerId="LiveId" clId="{E4742C62-3961-4A69-AB7A-C9AB375FD4AC}" dt="2022-11-22T15:57:05.522" v="1959" actId="26606"/>
          <ac:cxnSpMkLst>
            <pc:docMk/>
            <pc:sldMk cId="1122362518" sldId="256"/>
            <ac:cxnSpMk id="1100" creationId="{DB146403-F3D6-484B-B2ED-97F9565D0370}"/>
          </ac:cxnSpMkLst>
        </pc:cxnChg>
        <pc:cxnChg chg="add del">
          <ac:chgData name="Eva RONDEAU" userId="f7d8cabba842e015" providerId="LiveId" clId="{E4742C62-3961-4A69-AB7A-C9AB375FD4AC}" dt="2022-11-22T15:57:05.522" v="1959" actId="26606"/>
          <ac:cxnSpMkLst>
            <pc:docMk/>
            <pc:sldMk cId="1122362518" sldId="256"/>
            <ac:cxnSpMk id="1102" creationId="{7E7C77BC-7138-40B1-A15B-20F57A494629}"/>
          </ac:cxnSpMkLst>
        </pc:cxnChg>
        <pc:cxnChg chg="add del">
          <ac:chgData name="Eva RONDEAU" userId="f7d8cabba842e015" providerId="LiveId" clId="{E4742C62-3961-4A69-AB7A-C9AB375FD4AC}" dt="2022-11-22T15:57:23.873" v="1963" actId="26606"/>
          <ac:cxnSpMkLst>
            <pc:docMk/>
            <pc:sldMk cId="1122362518" sldId="256"/>
            <ac:cxnSpMk id="1112" creationId="{DC0E1208-0B30-4396-AE7C-AEBFFAEE66DB}"/>
          </ac:cxnSpMkLst>
        </pc:cxnChg>
        <pc:cxnChg chg="add del">
          <ac:chgData name="Eva RONDEAU" userId="f7d8cabba842e015" providerId="LiveId" clId="{E4742C62-3961-4A69-AB7A-C9AB375FD4AC}" dt="2022-11-22T15:58:07.523" v="1981" actId="26606"/>
          <ac:cxnSpMkLst>
            <pc:docMk/>
            <pc:sldMk cId="1122362518" sldId="256"/>
            <ac:cxnSpMk id="1177" creationId="{84A66149-2431-4D78-A158-60F086A12471}"/>
          </ac:cxnSpMkLst>
        </pc:cxnChg>
        <pc:cxnChg chg="add del">
          <ac:chgData name="Eva RONDEAU" userId="f7d8cabba842e015" providerId="LiveId" clId="{E4742C62-3961-4A69-AB7A-C9AB375FD4AC}" dt="2022-11-22T15:58:12.013" v="1983" actId="26606"/>
          <ac:cxnSpMkLst>
            <pc:docMk/>
            <pc:sldMk cId="1122362518" sldId="256"/>
            <ac:cxnSpMk id="1182" creationId="{DC0E1208-0B30-4396-AE7C-AEBFFAEE66DB}"/>
          </ac:cxnSpMkLst>
        </pc:cxnChg>
      </pc:sldChg>
      <pc:sldChg chg="addSp delSp modSp new del mod setBg">
        <pc:chgData name="Eva RONDEAU" userId="f7d8cabba842e015" providerId="LiveId" clId="{E4742C62-3961-4A69-AB7A-C9AB375FD4AC}" dt="2022-11-30T13:59:37.023" v="6254" actId="47"/>
        <pc:sldMkLst>
          <pc:docMk/>
          <pc:sldMk cId="3166164211" sldId="257"/>
        </pc:sldMkLst>
        <pc:spChg chg="mod">
          <ac:chgData name="Eva RONDEAU" userId="f7d8cabba842e015" providerId="LiveId" clId="{E4742C62-3961-4A69-AB7A-C9AB375FD4AC}" dt="2022-11-22T15:28:32.245" v="1269" actId="113"/>
          <ac:spMkLst>
            <pc:docMk/>
            <pc:sldMk cId="3166164211" sldId="257"/>
            <ac:spMk id="2" creationId="{13CDC402-C1A6-D80E-917C-5B379C9F4140}"/>
          </ac:spMkLst>
        </pc:spChg>
        <pc:spChg chg="add mod">
          <ac:chgData name="Eva RONDEAU" userId="f7d8cabba842e015" providerId="LiveId" clId="{E4742C62-3961-4A69-AB7A-C9AB375FD4AC}" dt="2022-11-24T07:58:13.088" v="3029" actId="1076"/>
          <ac:spMkLst>
            <pc:docMk/>
            <pc:sldMk cId="3166164211" sldId="257"/>
            <ac:spMk id="3" creationId="{6AB85431-D387-5252-9B18-441B9D034BA7}"/>
          </ac:spMkLst>
        </pc:spChg>
        <pc:spChg chg="del mod">
          <ac:chgData name="Eva RONDEAU" userId="f7d8cabba842e015" providerId="LiveId" clId="{E4742C62-3961-4A69-AB7A-C9AB375FD4AC}" dt="2022-11-10T14:36:07.500" v="108" actId="478"/>
          <ac:spMkLst>
            <pc:docMk/>
            <pc:sldMk cId="3166164211" sldId="257"/>
            <ac:spMk id="3" creationId="{EA6228A9-5D3A-2019-BA2B-E1EA668866A9}"/>
          </ac:spMkLst>
        </pc:spChg>
        <pc:spChg chg="add del mod">
          <ac:chgData name="Eva RONDEAU" userId="f7d8cabba842e015" providerId="LiveId" clId="{E4742C62-3961-4A69-AB7A-C9AB375FD4AC}" dt="2022-11-21T17:02:54.620" v="538" actId="478"/>
          <ac:spMkLst>
            <pc:docMk/>
            <pc:sldMk cId="3166164211" sldId="257"/>
            <ac:spMk id="4" creationId="{A5A64DA8-BE05-E2A3-5E22-769166296FEC}"/>
          </ac:spMkLst>
        </pc:spChg>
        <pc:spChg chg="add mod">
          <ac:chgData name="Eva RONDEAU" userId="f7d8cabba842e015" providerId="LiveId" clId="{E4742C62-3961-4A69-AB7A-C9AB375FD4AC}" dt="2022-11-22T15:36:51.715" v="1367"/>
          <ac:spMkLst>
            <pc:docMk/>
            <pc:sldMk cId="3166164211" sldId="257"/>
            <ac:spMk id="5" creationId="{9F98714F-D0B4-E4E3-DE2D-CB118602747A}"/>
          </ac:spMkLst>
        </pc:spChg>
        <pc:spChg chg="add del mod">
          <ac:chgData name="Eva RONDEAU" userId="f7d8cabba842e015" providerId="LiveId" clId="{E4742C62-3961-4A69-AB7A-C9AB375FD4AC}" dt="2022-11-10T14:40:57.089" v="320" actId="478"/>
          <ac:spMkLst>
            <pc:docMk/>
            <pc:sldMk cId="3166164211" sldId="257"/>
            <ac:spMk id="6" creationId="{697D8E72-0E2A-ACCD-B962-75173155DD94}"/>
          </ac:spMkLst>
        </pc:spChg>
        <pc:spChg chg="add del mod">
          <ac:chgData name="Eva RONDEAU" userId="f7d8cabba842e015" providerId="LiveId" clId="{E4742C62-3961-4A69-AB7A-C9AB375FD4AC}" dt="2022-11-21T17:08:41.376" v="612" actId="478"/>
          <ac:spMkLst>
            <pc:docMk/>
            <pc:sldMk cId="3166164211" sldId="257"/>
            <ac:spMk id="6" creationId="{98E8C9A8-E852-5CF3-B89D-B2494E29734B}"/>
          </ac:spMkLst>
        </pc:spChg>
        <pc:spChg chg="add del">
          <ac:chgData name="Eva RONDEAU" userId="f7d8cabba842e015" providerId="LiveId" clId="{E4742C62-3961-4A69-AB7A-C9AB375FD4AC}" dt="2022-11-10T14:46:43.111" v="333" actId="26606"/>
          <ac:spMkLst>
            <pc:docMk/>
            <pc:sldMk cId="3166164211" sldId="257"/>
            <ac:spMk id="8" creationId="{827B839B-9ADE-406B-8590-F1CAEDED45A1}"/>
          </ac:spMkLst>
        </pc:spChg>
        <pc:spChg chg="add del mod">
          <ac:chgData name="Eva RONDEAU" userId="f7d8cabba842e015" providerId="LiveId" clId="{E4742C62-3961-4A69-AB7A-C9AB375FD4AC}" dt="2022-11-21T17:11:51.400" v="687" actId="478"/>
          <ac:spMkLst>
            <pc:docMk/>
            <pc:sldMk cId="3166164211" sldId="257"/>
            <ac:spMk id="8" creationId="{E94249D0-C380-4BD6-D987-5950849E1270}"/>
          </ac:spMkLst>
        </pc:spChg>
        <pc:spChg chg="add mod">
          <ac:chgData name="Eva RONDEAU" userId="f7d8cabba842e015" providerId="LiveId" clId="{E4742C62-3961-4A69-AB7A-C9AB375FD4AC}" dt="2022-11-10T15:21:01.799" v="419" actId="13822"/>
          <ac:spMkLst>
            <pc:docMk/>
            <pc:sldMk cId="3166164211" sldId="257"/>
            <ac:spMk id="9" creationId="{86B0C814-2815-7B16-AFD1-B4FEC75DA315}"/>
          </ac:spMkLst>
        </pc:spChg>
        <pc:spChg chg="add del">
          <ac:chgData name="Eva RONDEAU" userId="f7d8cabba842e015" providerId="LiveId" clId="{E4742C62-3961-4A69-AB7A-C9AB375FD4AC}" dt="2022-11-10T14:46:43.111" v="333" actId="26606"/>
          <ac:spMkLst>
            <pc:docMk/>
            <pc:sldMk cId="3166164211" sldId="257"/>
            <ac:spMk id="10" creationId="{CFE45BF0-46DB-408C-B5F7-7B11716805D4}"/>
          </ac:spMkLst>
        </pc:spChg>
        <pc:spChg chg="add mod">
          <ac:chgData name="Eva RONDEAU" userId="f7d8cabba842e015" providerId="LiveId" clId="{E4742C62-3961-4A69-AB7A-C9AB375FD4AC}" dt="2022-11-10T15:20:51.604" v="416" actId="27636"/>
          <ac:spMkLst>
            <pc:docMk/>
            <pc:sldMk cId="3166164211" sldId="257"/>
            <ac:spMk id="11" creationId="{9C0D6495-C7AF-DAC3-4B84-C80E312493AB}"/>
          </ac:spMkLst>
        </pc:spChg>
        <pc:spChg chg="add del">
          <ac:chgData name="Eva RONDEAU" userId="f7d8cabba842e015" providerId="LiveId" clId="{E4742C62-3961-4A69-AB7A-C9AB375FD4AC}" dt="2022-11-10T14:46:43.111" v="333" actId="26606"/>
          <ac:spMkLst>
            <pc:docMk/>
            <pc:sldMk cId="3166164211" sldId="257"/>
            <ac:spMk id="12" creationId="{2AEBC8F2-97B1-41B4-93F1-2D289E197FBA}"/>
          </ac:spMkLst>
        </pc:spChg>
        <pc:spChg chg="add del">
          <ac:chgData name="Eva RONDEAU" userId="f7d8cabba842e015" providerId="LiveId" clId="{E4742C62-3961-4A69-AB7A-C9AB375FD4AC}" dt="2022-11-10T14:46:43.111" v="333" actId="26606"/>
          <ac:spMkLst>
            <pc:docMk/>
            <pc:sldMk cId="3166164211" sldId="257"/>
            <ac:spMk id="14" creationId="{472E3A19-F5D5-48FC-BB9C-48C2F68F598B}"/>
          </ac:spMkLst>
        </pc:spChg>
        <pc:spChg chg="add del">
          <ac:chgData name="Eva RONDEAU" userId="f7d8cabba842e015" providerId="LiveId" clId="{E4742C62-3961-4A69-AB7A-C9AB375FD4AC}" dt="2022-11-10T14:46:43.111" v="333" actId="26606"/>
          <ac:spMkLst>
            <pc:docMk/>
            <pc:sldMk cId="3166164211" sldId="257"/>
            <ac:spMk id="16" creationId="{7A62E32F-BB65-43A8-8EB5-92346890E549}"/>
          </ac:spMkLst>
        </pc:spChg>
        <pc:spChg chg="add del mod">
          <ac:chgData name="Eva RONDEAU" userId="f7d8cabba842e015" providerId="LiveId" clId="{E4742C62-3961-4A69-AB7A-C9AB375FD4AC}" dt="2022-11-21T17:11:34.758" v="682" actId="478"/>
          <ac:spMkLst>
            <pc:docMk/>
            <pc:sldMk cId="3166164211" sldId="257"/>
            <ac:spMk id="17" creationId="{110BC92E-FA74-51F1-1AF9-B9E9292DAD6B}"/>
          </ac:spMkLst>
        </pc:spChg>
        <pc:spChg chg="add del">
          <ac:chgData name="Eva RONDEAU" userId="f7d8cabba842e015" providerId="LiveId" clId="{E4742C62-3961-4A69-AB7A-C9AB375FD4AC}" dt="2022-11-10T14:46:43.111" v="333" actId="26606"/>
          <ac:spMkLst>
            <pc:docMk/>
            <pc:sldMk cId="3166164211" sldId="257"/>
            <ac:spMk id="18" creationId="{14E91B64-9FCC-451E-AFB4-A827D6329367}"/>
          </ac:spMkLst>
        </pc:spChg>
        <pc:spChg chg="add mod">
          <ac:chgData name="Eva RONDEAU" userId="f7d8cabba842e015" providerId="LiveId" clId="{E4742C62-3961-4A69-AB7A-C9AB375FD4AC}" dt="2022-11-22T13:57:08.946" v="767" actId="1076"/>
          <ac:spMkLst>
            <pc:docMk/>
            <pc:sldMk cId="3166164211" sldId="257"/>
            <ac:spMk id="18" creationId="{D06D80BB-A8F9-DDAE-717F-A52DDAD999CB}"/>
          </ac:spMkLst>
        </pc:spChg>
        <pc:spChg chg="add mod">
          <ac:chgData name="Eva RONDEAU" userId="f7d8cabba842e015" providerId="LiveId" clId="{E4742C62-3961-4A69-AB7A-C9AB375FD4AC}" dt="2022-11-22T13:57:04.621" v="765" actId="1076"/>
          <ac:spMkLst>
            <pc:docMk/>
            <pc:sldMk cId="3166164211" sldId="257"/>
            <ac:spMk id="19" creationId="{314C528D-B2CA-3268-EDEA-D2FEC909FDE9}"/>
          </ac:spMkLst>
        </pc:spChg>
        <pc:spChg chg="add">
          <ac:chgData name="Eva RONDEAU" userId="f7d8cabba842e015" providerId="LiveId" clId="{E4742C62-3961-4A69-AB7A-C9AB375FD4AC}" dt="2022-11-10T14:46:43.111" v="333" actId="26606"/>
          <ac:spMkLst>
            <pc:docMk/>
            <pc:sldMk cId="3166164211" sldId="257"/>
            <ac:spMk id="20" creationId="{DD38EE57-B708-47C9-A4A4-E25F09FAB029}"/>
          </ac:spMkLst>
        </pc:spChg>
        <pc:spChg chg="add del">
          <ac:chgData name="Eva RONDEAU" userId="f7d8cabba842e015" providerId="LiveId" clId="{E4742C62-3961-4A69-AB7A-C9AB375FD4AC}" dt="2022-11-10T14:46:40.614" v="332" actId="26606"/>
          <ac:spMkLst>
            <pc:docMk/>
            <pc:sldMk cId="3166164211" sldId="257"/>
            <ac:spMk id="23" creationId="{DD38EE57-B708-47C9-A4A4-E25F09FAB029}"/>
          </ac:spMkLst>
        </pc:spChg>
        <pc:grpChg chg="add">
          <ac:chgData name="Eva RONDEAU" userId="f7d8cabba842e015" providerId="LiveId" clId="{E4742C62-3961-4A69-AB7A-C9AB375FD4AC}" dt="2022-11-10T14:46:43.111" v="333" actId="26606"/>
          <ac:grpSpMkLst>
            <pc:docMk/>
            <pc:sldMk cId="3166164211" sldId="257"/>
            <ac:grpSpMk id="21" creationId="{57A28182-58A5-4DBB-8F64-BD944BCA8154}"/>
          </ac:grpSpMkLst>
        </pc:grpChg>
        <pc:grpChg chg="add del">
          <ac:chgData name="Eva RONDEAU" userId="f7d8cabba842e015" providerId="LiveId" clId="{E4742C62-3961-4A69-AB7A-C9AB375FD4AC}" dt="2022-11-10T14:46:40.614" v="332" actId="26606"/>
          <ac:grpSpMkLst>
            <pc:docMk/>
            <pc:sldMk cId="3166164211" sldId="257"/>
            <ac:grpSpMk id="25" creationId="{57A28182-58A5-4DBB-8F64-BD944BCA8154}"/>
          </ac:grpSpMkLst>
        </pc:grpChg>
        <pc:picChg chg="add mod">
          <ac:chgData name="Eva RONDEAU" userId="f7d8cabba842e015" providerId="LiveId" clId="{E4742C62-3961-4A69-AB7A-C9AB375FD4AC}" dt="2022-11-21T17:15:58.957" v="701" actId="1440"/>
          <ac:picMkLst>
            <pc:docMk/>
            <pc:sldMk cId="3166164211" sldId="257"/>
            <ac:picMk id="7" creationId="{F8FC64DE-D53E-6369-0C56-C0F9F5358705}"/>
          </ac:picMkLst>
        </pc:picChg>
        <pc:picChg chg="add del mod">
          <ac:chgData name="Eva RONDEAU" userId="f7d8cabba842e015" providerId="LiveId" clId="{E4742C62-3961-4A69-AB7A-C9AB375FD4AC}" dt="2022-11-21T17:08:03.780" v="604" actId="478"/>
          <ac:picMkLst>
            <pc:docMk/>
            <pc:sldMk cId="3166164211" sldId="257"/>
            <ac:picMk id="12" creationId="{2A4ACD75-B657-F812-81E0-538874193635}"/>
          </ac:picMkLst>
        </pc:picChg>
        <pc:picChg chg="add del mod">
          <ac:chgData name="Eva RONDEAU" userId="f7d8cabba842e015" providerId="LiveId" clId="{E4742C62-3961-4A69-AB7A-C9AB375FD4AC}" dt="2022-11-21T17:08:03.780" v="604" actId="478"/>
          <ac:picMkLst>
            <pc:docMk/>
            <pc:sldMk cId="3166164211" sldId="257"/>
            <ac:picMk id="14" creationId="{1F997333-274C-E6F6-B335-66D044480F0F}"/>
          </ac:picMkLst>
        </pc:picChg>
        <pc:picChg chg="add mod">
          <ac:chgData name="Eva RONDEAU" userId="f7d8cabba842e015" providerId="LiveId" clId="{E4742C62-3961-4A69-AB7A-C9AB375FD4AC}" dt="2022-11-21T17:11:59.865" v="690" actId="1076"/>
          <ac:picMkLst>
            <pc:docMk/>
            <pc:sldMk cId="3166164211" sldId="257"/>
            <ac:picMk id="16" creationId="{AE64CB12-1C31-B481-0D44-9318D25F9698}"/>
          </ac:picMkLst>
        </pc:picChg>
        <pc:picChg chg="add mod">
          <ac:chgData name="Eva RONDEAU" userId="f7d8cabba842e015" providerId="LiveId" clId="{E4742C62-3961-4A69-AB7A-C9AB375FD4AC}" dt="2022-11-22T13:57:30.152" v="769" actId="1076"/>
          <ac:picMkLst>
            <pc:docMk/>
            <pc:sldMk cId="3166164211" sldId="257"/>
            <ac:picMk id="25" creationId="{4C6645A2-E273-CA79-BDA5-7E7BC7E7F059}"/>
          </ac:picMkLst>
        </pc:picChg>
        <pc:picChg chg="add del">
          <ac:chgData name="Eva RONDEAU" userId="f7d8cabba842e015" providerId="LiveId" clId="{E4742C62-3961-4A69-AB7A-C9AB375FD4AC}" dt="2022-11-21T17:01:10.502" v="520" actId="478"/>
          <ac:picMkLst>
            <pc:docMk/>
            <pc:sldMk cId="3166164211" sldId="257"/>
            <ac:picMk id="1026" creationId="{5AE7986C-0E8F-ED00-8A03-5CC3470CF0B8}"/>
          </ac:picMkLst>
        </pc:picChg>
        <pc:picChg chg="add mod">
          <ac:chgData name="Eva RONDEAU" userId="f7d8cabba842e015" providerId="LiveId" clId="{E4742C62-3961-4A69-AB7A-C9AB375FD4AC}" dt="2022-11-22T13:56:44.679" v="763" actId="1076"/>
          <ac:picMkLst>
            <pc:docMk/>
            <pc:sldMk cId="3166164211" sldId="257"/>
            <ac:picMk id="1028" creationId="{CF3F3944-A612-9881-8CD3-70756ED081DD}"/>
          </ac:picMkLst>
        </pc:picChg>
      </pc:sldChg>
      <pc:sldChg chg="addSp delSp modSp new del mod">
        <pc:chgData name="Eva RONDEAU" userId="f7d8cabba842e015" providerId="LiveId" clId="{E4742C62-3961-4A69-AB7A-C9AB375FD4AC}" dt="2022-11-22T15:29:57.285" v="1292" actId="47"/>
        <pc:sldMkLst>
          <pc:docMk/>
          <pc:sldMk cId="1525288659" sldId="258"/>
        </pc:sldMkLst>
        <pc:spChg chg="mod">
          <ac:chgData name="Eva RONDEAU" userId="f7d8cabba842e015" providerId="LiveId" clId="{E4742C62-3961-4A69-AB7A-C9AB375FD4AC}" dt="2022-11-21T17:20:53.574" v="733" actId="20577"/>
          <ac:spMkLst>
            <pc:docMk/>
            <pc:sldMk cId="1525288659" sldId="258"/>
            <ac:spMk id="2" creationId="{542E2DE4-3734-703A-4BDB-0E9C9B998061}"/>
          </ac:spMkLst>
        </pc:spChg>
        <pc:spChg chg="mod">
          <ac:chgData name="Eva RONDEAU" userId="f7d8cabba842e015" providerId="LiveId" clId="{E4742C62-3961-4A69-AB7A-C9AB375FD4AC}" dt="2022-11-22T15:26:59.861" v="1238" actId="1076"/>
          <ac:spMkLst>
            <pc:docMk/>
            <pc:sldMk cId="1525288659" sldId="258"/>
            <ac:spMk id="3" creationId="{8EB7FFCC-2D84-ABB4-59CE-D84108797A42}"/>
          </ac:spMkLst>
        </pc:spChg>
        <pc:spChg chg="add del">
          <ac:chgData name="Eva RONDEAU" userId="f7d8cabba842e015" providerId="LiveId" clId="{E4742C62-3961-4A69-AB7A-C9AB375FD4AC}" dt="2022-11-22T14:53:49.624" v="771" actId="22"/>
          <ac:spMkLst>
            <pc:docMk/>
            <pc:sldMk cId="1525288659" sldId="258"/>
            <ac:spMk id="5" creationId="{67B4B93B-2DBE-E61E-4DFD-BB5CF017D8B4}"/>
          </ac:spMkLst>
        </pc:spChg>
        <pc:spChg chg="add del mod">
          <ac:chgData name="Eva RONDEAU" userId="f7d8cabba842e015" providerId="LiveId" clId="{E4742C62-3961-4A69-AB7A-C9AB375FD4AC}" dt="2022-11-22T15:26:11.167" v="1226" actId="478"/>
          <ac:spMkLst>
            <pc:docMk/>
            <pc:sldMk cId="1525288659" sldId="258"/>
            <ac:spMk id="6" creationId="{AB40BCC6-5A20-412D-3304-903F04EA3ED0}"/>
          </ac:spMkLst>
        </pc:spChg>
        <pc:spChg chg="add mod">
          <ac:chgData name="Eva RONDEAU" userId="f7d8cabba842e015" providerId="LiveId" clId="{E4742C62-3961-4A69-AB7A-C9AB375FD4AC}" dt="2022-11-22T15:27:28.307" v="1259" actId="1076"/>
          <ac:spMkLst>
            <pc:docMk/>
            <pc:sldMk cId="1525288659" sldId="258"/>
            <ac:spMk id="7" creationId="{4E8A6884-BB9B-8B20-11F9-258A32A6AEA5}"/>
          </ac:spMkLst>
        </pc:spChg>
        <pc:picChg chg="add del">
          <ac:chgData name="Eva RONDEAU" userId="f7d8cabba842e015" providerId="LiveId" clId="{E4742C62-3961-4A69-AB7A-C9AB375FD4AC}" dt="2022-11-22T14:53:56.890" v="773" actId="478"/>
          <ac:picMkLst>
            <pc:docMk/>
            <pc:sldMk cId="1525288659" sldId="258"/>
            <ac:picMk id="2050" creationId="{AD605716-3AD2-487B-81ED-19364AAAF0A7}"/>
          </ac:picMkLst>
        </pc:picChg>
        <pc:picChg chg="add del">
          <ac:chgData name="Eva RONDEAU" userId="f7d8cabba842e015" providerId="LiveId" clId="{E4742C62-3961-4A69-AB7A-C9AB375FD4AC}" dt="2022-11-22T14:54:02.160" v="775"/>
          <ac:picMkLst>
            <pc:docMk/>
            <pc:sldMk cId="1525288659" sldId="258"/>
            <ac:picMk id="2052" creationId="{110A7AA2-7FD1-8706-8C83-E1393A08DF34}"/>
          </ac:picMkLst>
        </pc:picChg>
        <pc:picChg chg="add del mod">
          <ac:chgData name="Eva RONDEAU" userId="f7d8cabba842e015" providerId="LiveId" clId="{E4742C62-3961-4A69-AB7A-C9AB375FD4AC}" dt="2022-11-22T14:54:32.334" v="781" actId="478"/>
          <ac:picMkLst>
            <pc:docMk/>
            <pc:sldMk cId="1525288659" sldId="258"/>
            <ac:picMk id="2054" creationId="{4F0292EA-7071-BD0F-EE36-17E3342B449E}"/>
          </ac:picMkLst>
        </pc:picChg>
        <pc:picChg chg="add del mod">
          <ac:chgData name="Eva RONDEAU" userId="f7d8cabba842e015" providerId="LiveId" clId="{E4742C62-3961-4A69-AB7A-C9AB375FD4AC}" dt="2022-11-22T14:54:31.287" v="780"/>
          <ac:picMkLst>
            <pc:docMk/>
            <pc:sldMk cId="1525288659" sldId="258"/>
            <ac:picMk id="2056" creationId="{B3D49F0A-2573-1A31-BA36-C88FA010F5A7}"/>
          </ac:picMkLst>
        </pc:picChg>
        <pc:picChg chg="add mod">
          <ac:chgData name="Eva RONDEAU" userId="f7d8cabba842e015" providerId="LiveId" clId="{E4742C62-3961-4A69-AB7A-C9AB375FD4AC}" dt="2022-11-22T14:58:14.212" v="793" actId="1076"/>
          <ac:picMkLst>
            <pc:docMk/>
            <pc:sldMk cId="1525288659" sldId="258"/>
            <ac:picMk id="2058" creationId="{3D07EFCB-74DC-D9C2-AF2D-60C63DF0BB5F}"/>
          </ac:picMkLst>
        </pc:picChg>
        <pc:picChg chg="add del">
          <ac:chgData name="Eva RONDEAU" userId="f7d8cabba842e015" providerId="LiveId" clId="{E4742C62-3961-4A69-AB7A-C9AB375FD4AC}" dt="2022-11-22T15:09:13.278" v="1074" actId="478"/>
          <ac:picMkLst>
            <pc:docMk/>
            <pc:sldMk cId="1525288659" sldId="258"/>
            <ac:picMk id="2060" creationId="{A1526FC3-AC36-1B2C-1D1D-294D3573D782}"/>
          </ac:picMkLst>
        </pc:picChg>
      </pc:sldChg>
      <pc:sldChg chg="addSp delSp modSp new add del mod ord setBg">
        <pc:chgData name="Eva RONDEAU" userId="f7d8cabba842e015" providerId="LiveId" clId="{E4742C62-3961-4A69-AB7A-C9AB375FD4AC}" dt="2022-11-30T13:59:33.898" v="6253" actId="47"/>
        <pc:sldMkLst>
          <pc:docMk/>
          <pc:sldMk cId="2779822995" sldId="259"/>
        </pc:sldMkLst>
        <pc:spChg chg="del mod">
          <ac:chgData name="Eva RONDEAU" userId="f7d8cabba842e015" providerId="LiveId" clId="{E4742C62-3961-4A69-AB7A-C9AB375FD4AC}" dt="2022-11-22T15:28:12.263" v="1265"/>
          <ac:spMkLst>
            <pc:docMk/>
            <pc:sldMk cId="2779822995" sldId="259"/>
            <ac:spMk id="2" creationId="{3B4D802C-6BB2-3C41-F346-D76565930E07}"/>
          </ac:spMkLst>
        </pc:spChg>
        <pc:spChg chg="add mod">
          <ac:chgData name="Eva RONDEAU" userId="f7d8cabba842e015" providerId="LiveId" clId="{E4742C62-3961-4A69-AB7A-C9AB375FD4AC}" dt="2022-11-24T08:03:25.181" v="3102" actId="571"/>
          <ac:spMkLst>
            <pc:docMk/>
            <pc:sldMk cId="2779822995" sldId="259"/>
            <ac:spMk id="2" creationId="{B19FD5B8-AE51-0938-CFC9-F36C52AE6A0E}"/>
          </ac:spMkLst>
        </pc:spChg>
        <pc:spChg chg="del mod">
          <ac:chgData name="Eva RONDEAU" userId="f7d8cabba842e015" providerId="LiveId" clId="{E4742C62-3961-4A69-AB7A-C9AB375FD4AC}" dt="2022-11-22T15:29:06.387" v="1279" actId="478"/>
          <ac:spMkLst>
            <pc:docMk/>
            <pc:sldMk cId="2779822995" sldId="259"/>
            <ac:spMk id="3" creationId="{13A59A25-9663-705D-7009-D77B0BF764C5}"/>
          </ac:spMkLst>
        </pc:spChg>
        <pc:spChg chg="add del mod">
          <ac:chgData name="Eva RONDEAU" userId="f7d8cabba842e015" providerId="LiveId" clId="{E4742C62-3961-4A69-AB7A-C9AB375FD4AC}" dt="2022-11-22T15:28:11.092" v="1264"/>
          <ac:spMkLst>
            <pc:docMk/>
            <pc:sldMk cId="2779822995" sldId="259"/>
            <ac:spMk id="4" creationId="{059A6378-4639-7B2E-40F1-82DFAED2F0F0}"/>
          </ac:spMkLst>
        </pc:spChg>
        <pc:spChg chg="add mod">
          <ac:chgData name="Eva RONDEAU" userId="f7d8cabba842e015" providerId="LiveId" clId="{E4742C62-3961-4A69-AB7A-C9AB375FD4AC}" dt="2022-11-22T15:28:23.863" v="1267" actId="113"/>
          <ac:spMkLst>
            <pc:docMk/>
            <pc:sldMk cId="2779822995" sldId="259"/>
            <ac:spMk id="5" creationId="{C95012A0-5D56-BA00-E241-AE4680741342}"/>
          </ac:spMkLst>
        </pc:spChg>
        <pc:spChg chg="add del mod">
          <ac:chgData name="Eva RONDEAU" userId="f7d8cabba842e015" providerId="LiveId" clId="{E4742C62-3961-4A69-AB7A-C9AB375FD4AC}" dt="2022-11-22T15:29:08.409" v="1280" actId="478"/>
          <ac:spMkLst>
            <pc:docMk/>
            <pc:sldMk cId="2779822995" sldId="259"/>
            <ac:spMk id="7" creationId="{345CF7EB-0E7A-2C77-82E3-14B42F59C905}"/>
          </ac:spMkLst>
        </pc:spChg>
        <pc:spChg chg="add del">
          <ac:chgData name="Eva RONDEAU" userId="f7d8cabba842e015" providerId="LiveId" clId="{E4742C62-3961-4A69-AB7A-C9AB375FD4AC}" dt="2022-11-22T15:28:03.412" v="1262" actId="26606"/>
          <ac:spMkLst>
            <pc:docMk/>
            <pc:sldMk cId="2779822995" sldId="259"/>
            <ac:spMk id="8" creationId="{1B15ED52-F352-441B-82BF-E0EA34836D08}"/>
          </ac:spMkLst>
        </pc:spChg>
        <pc:spChg chg="add mod">
          <ac:chgData name="Eva RONDEAU" userId="f7d8cabba842e015" providerId="LiveId" clId="{E4742C62-3961-4A69-AB7A-C9AB375FD4AC}" dt="2022-11-22T15:30:45.548" v="1303" actId="123"/>
          <ac:spMkLst>
            <pc:docMk/>
            <pc:sldMk cId="2779822995" sldId="259"/>
            <ac:spMk id="9" creationId="{A71845DF-E119-514D-2AC0-DCD61F964272}"/>
          </ac:spMkLst>
        </pc:spChg>
        <pc:spChg chg="add del">
          <ac:chgData name="Eva RONDEAU" userId="f7d8cabba842e015" providerId="LiveId" clId="{E4742C62-3961-4A69-AB7A-C9AB375FD4AC}" dt="2022-11-22T15:28:03.412" v="1262" actId="26606"/>
          <ac:spMkLst>
            <pc:docMk/>
            <pc:sldMk cId="2779822995" sldId="259"/>
            <ac:spMk id="10" creationId="{3B2E3793-BFE6-45A2-9B7B-E18844431C99}"/>
          </ac:spMkLst>
        </pc:spChg>
        <pc:spChg chg="add mod">
          <ac:chgData name="Eva RONDEAU" userId="f7d8cabba842e015" providerId="LiveId" clId="{E4742C62-3961-4A69-AB7A-C9AB375FD4AC}" dt="2022-11-22T15:29:36.633" v="1287" actId="1076"/>
          <ac:spMkLst>
            <pc:docMk/>
            <pc:sldMk cId="2779822995" sldId="259"/>
            <ac:spMk id="11" creationId="{3CB5561B-5355-F1B0-AE01-27D6E73BFF8A}"/>
          </ac:spMkLst>
        </pc:spChg>
        <pc:spChg chg="add del">
          <ac:chgData name="Eva RONDEAU" userId="f7d8cabba842e015" providerId="LiveId" clId="{E4742C62-3961-4A69-AB7A-C9AB375FD4AC}" dt="2022-11-22T15:28:03.412" v="1262" actId="26606"/>
          <ac:spMkLst>
            <pc:docMk/>
            <pc:sldMk cId="2779822995" sldId="259"/>
            <ac:spMk id="12" creationId="{BC4C4868-CB8F-4AF9-9CDB-8108F2C19B67}"/>
          </ac:spMkLst>
        </pc:spChg>
        <pc:spChg chg="add del">
          <ac:chgData name="Eva RONDEAU" userId="f7d8cabba842e015" providerId="LiveId" clId="{E4742C62-3961-4A69-AB7A-C9AB375FD4AC}" dt="2022-11-22T15:28:03.412" v="1262" actId="26606"/>
          <ac:spMkLst>
            <pc:docMk/>
            <pc:sldMk cId="2779822995" sldId="259"/>
            <ac:spMk id="14" creationId="{375E0459-6403-40CD-989D-56A4407CA12E}"/>
          </ac:spMkLst>
        </pc:spChg>
        <pc:spChg chg="add del">
          <ac:chgData name="Eva RONDEAU" userId="f7d8cabba842e015" providerId="LiveId" clId="{E4742C62-3961-4A69-AB7A-C9AB375FD4AC}" dt="2022-11-22T15:28:03.412" v="1262" actId="26606"/>
          <ac:spMkLst>
            <pc:docMk/>
            <pc:sldMk cId="2779822995" sldId="259"/>
            <ac:spMk id="16" creationId="{53E5B1A8-3AC9-4BD1-9BBC-78CA94F2D1BA}"/>
          </ac:spMkLst>
        </pc:spChg>
        <pc:spChg chg="add">
          <ac:chgData name="Eva RONDEAU" userId="f7d8cabba842e015" providerId="LiveId" clId="{E4742C62-3961-4A69-AB7A-C9AB375FD4AC}" dt="2022-11-22T15:28:03.412" v="1262" actId="26606"/>
          <ac:spMkLst>
            <pc:docMk/>
            <pc:sldMk cId="2779822995" sldId="259"/>
            <ac:spMk id="21" creationId="{827B839B-9ADE-406B-8590-F1CAEDED45A1}"/>
          </ac:spMkLst>
        </pc:spChg>
        <pc:spChg chg="add">
          <ac:chgData name="Eva RONDEAU" userId="f7d8cabba842e015" providerId="LiveId" clId="{E4742C62-3961-4A69-AB7A-C9AB375FD4AC}" dt="2022-11-22T15:28:03.412" v="1262" actId="26606"/>
          <ac:spMkLst>
            <pc:docMk/>
            <pc:sldMk cId="2779822995" sldId="259"/>
            <ac:spMk id="23" creationId="{CFE45BF0-46DB-408C-B5F7-7B11716805D4}"/>
          </ac:spMkLst>
        </pc:spChg>
        <pc:spChg chg="add">
          <ac:chgData name="Eva RONDEAU" userId="f7d8cabba842e015" providerId="LiveId" clId="{E4742C62-3961-4A69-AB7A-C9AB375FD4AC}" dt="2022-11-22T15:28:03.412" v="1262" actId="26606"/>
          <ac:spMkLst>
            <pc:docMk/>
            <pc:sldMk cId="2779822995" sldId="259"/>
            <ac:spMk id="25" creationId="{2AEBC8F2-97B1-41B4-93F1-2D289E197FBA}"/>
          </ac:spMkLst>
        </pc:spChg>
        <pc:spChg chg="add">
          <ac:chgData name="Eva RONDEAU" userId="f7d8cabba842e015" providerId="LiveId" clId="{E4742C62-3961-4A69-AB7A-C9AB375FD4AC}" dt="2022-11-22T15:28:03.412" v="1262" actId="26606"/>
          <ac:spMkLst>
            <pc:docMk/>
            <pc:sldMk cId="2779822995" sldId="259"/>
            <ac:spMk id="27" creationId="{472E3A19-F5D5-48FC-BB9C-48C2F68F598B}"/>
          </ac:spMkLst>
        </pc:spChg>
        <pc:spChg chg="add">
          <ac:chgData name="Eva RONDEAU" userId="f7d8cabba842e015" providerId="LiveId" clId="{E4742C62-3961-4A69-AB7A-C9AB375FD4AC}" dt="2022-11-22T15:28:03.412" v="1262" actId="26606"/>
          <ac:spMkLst>
            <pc:docMk/>
            <pc:sldMk cId="2779822995" sldId="259"/>
            <ac:spMk id="29" creationId="{7A62E32F-BB65-43A8-8EB5-92346890E549}"/>
          </ac:spMkLst>
        </pc:spChg>
        <pc:spChg chg="add">
          <ac:chgData name="Eva RONDEAU" userId="f7d8cabba842e015" providerId="LiveId" clId="{E4742C62-3961-4A69-AB7A-C9AB375FD4AC}" dt="2022-11-22T15:28:03.412" v="1262" actId="26606"/>
          <ac:spMkLst>
            <pc:docMk/>
            <pc:sldMk cId="2779822995" sldId="259"/>
            <ac:spMk id="31" creationId="{14E91B64-9FCC-451E-AFB4-A827D6329367}"/>
          </ac:spMkLst>
        </pc:spChg>
        <pc:picChg chg="add mod">
          <ac:chgData name="Eva RONDEAU" userId="f7d8cabba842e015" providerId="LiveId" clId="{E4742C62-3961-4A69-AB7A-C9AB375FD4AC}" dt="2022-11-22T15:32:14.200" v="1306" actId="1076"/>
          <ac:picMkLst>
            <pc:docMk/>
            <pc:sldMk cId="2779822995" sldId="259"/>
            <ac:picMk id="13" creationId="{DDB4B860-E942-ED52-A309-471ABC363D08}"/>
          </ac:picMkLst>
        </pc:picChg>
      </pc:sldChg>
      <pc:sldChg chg="addSp delSp modSp new del mod setBg">
        <pc:chgData name="Eva RONDEAU" userId="f7d8cabba842e015" providerId="LiveId" clId="{E4742C62-3961-4A69-AB7A-C9AB375FD4AC}" dt="2022-11-24T15:47:44.776" v="5806" actId="47"/>
        <pc:sldMkLst>
          <pc:docMk/>
          <pc:sldMk cId="3022545400" sldId="260"/>
        </pc:sldMkLst>
        <pc:spChg chg="mod">
          <ac:chgData name="Eva RONDEAU" userId="f7d8cabba842e015" providerId="LiveId" clId="{E4742C62-3961-4A69-AB7A-C9AB375FD4AC}" dt="2022-11-22T15:37:50.185" v="1393" actId="20577"/>
          <ac:spMkLst>
            <pc:docMk/>
            <pc:sldMk cId="3022545400" sldId="260"/>
            <ac:spMk id="2" creationId="{1D3CACF1-197B-2987-ADAE-1EBD11F669FC}"/>
          </ac:spMkLst>
        </pc:spChg>
        <pc:spChg chg="del mod">
          <ac:chgData name="Eva RONDEAU" userId="f7d8cabba842e015" providerId="LiveId" clId="{E4742C62-3961-4A69-AB7A-C9AB375FD4AC}" dt="2022-11-22T15:35:34.658" v="1333" actId="478"/>
          <ac:spMkLst>
            <pc:docMk/>
            <pc:sldMk cId="3022545400" sldId="260"/>
            <ac:spMk id="3" creationId="{7F57D746-58F4-B88E-0ABB-5D4CFD2690F6}"/>
          </ac:spMkLst>
        </pc:spChg>
        <pc:spChg chg="add mod">
          <ac:chgData name="Eva RONDEAU" userId="f7d8cabba842e015" providerId="LiveId" clId="{E4742C62-3961-4A69-AB7A-C9AB375FD4AC}" dt="2022-11-23T13:12:29.863" v="2321" actId="115"/>
          <ac:spMkLst>
            <pc:docMk/>
            <pc:sldMk cId="3022545400" sldId="260"/>
            <ac:spMk id="4" creationId="{F1CF44F2-8CC7-AD7C-3426-F4B845DB0254}"/>
          </ac:spMkLst>
        </pc:spChg>
        <pc:spChg chg="add del mod">
          <ac:chgData name="Eva RONDEAU" userId="f7d8cabba842e015" providerId="LiveId" clId="{E4742C62-3961-4A69-AB7A-C9AB375FD4AC}" dt="2022-11-23T13:36:34.416" v="2950" actId="478"/>
          <ac:spMkLst>
            <pc:docMk/>
            <pc:sldMk cId="3022545400" sldId="260"/>
            <ac:spMk id="5" creationId="{B5B0B3E9-6C02-41FE-A828-3EE5D940ED22}"/>
          </ac:spMkLst>
        </pc:spChg>
        <pc:spChg chg="add">
          <ac:chgData name="Eva RONDEAU" userId="f7d8cabba842e015" providerId="LiveId" clId="{E4742C62-3961-4A69-AB7A-C9AB375FD4AC}" dt="2022-11-22T15:33:39.428" v="1308" actId="26606"/>
          <ac:spMkLst>
            <pc:docMk/>
            <pc:sldMk cId="3022545400" sldId="260"/>
            <ac:spMk id="8" creationId="{827B839B-9ADE-406B-8590-F1CAEDED45A1}"/>
          </ac:spMkLst>
        </pc:spChg>
        <pc:spChg chg="add">
          <ac:chgData name="Eva RONDEAU" userId="f7d8cabba842e015" providerId="LiveId" clId="{E4742C62-3961-4A69-AB7A-C9AB375FD4AC}" dt="2022-11-22T15:33:39.428" v="1308" actId="26606"/>
          <ac:spMkLst>
            <pc:docMk/>
            <pc:sldMk cId="3022545400" sldId="260"/>
            <ac:spMk id="10" creationId="{CFE45BF0-46DB-408C-B5F7-7B11716805D4}"/>
          </ac:spMkLst>
        </pc:spChg>
        <pc:spChg chg="add">
          <ac:chgData name="Eva RONDEAU" userId="f7d8cabba842e015" providerId="LiveId" clId="{E4742C62-3961-4A69-AB7A-C9AB375FD4AC}" dt="2022-11-22T15:33:39.428" v="1308" actId="26606"/>
          <ac:spMkLst>
            <pc:docMk/>
            <pc:sldMk cId="3022545400" sldId="260"/>
            <ac:spMk id="12" creationId="{2AEBC8F2-97B1-41B4-93F1-2D289E197FBA}"/>
          </ac:spMkLst>
        </pc:spChg>
        <pc:spChg chg="add">
          <ac:chgData name="Eva RONDEAU" userId="f7d8cabba842e015" providerId="LiveId" clId="{E4742C62-3961-4A69-AB7A-C9AB375FD4AC}" dt="2022-11-22T15:33:39.428" v="1308" actId="26606"/>
          <ac:spMkLst>
            <pc:docMk/>
            <pc:sldMk cId="3022545400" sldId="260"/>
            <ac:spMk id="14" creationId="{472E3A19-F5D5-48FC-BB9C-48C2F68F598B}"/>
          </ac:spMkLst>
        </pc:spChg>
        <pc:spChg chg="add">
          <ac:chgData name="Eva RONDEAU" userId="f7d8cabba842e015" providerId="LiveId" clId="{E4742C62-3961-4A69-AB7A-C9AB375FD4AC}" dt="2022-11-22T15:33:39.428" v="1308" actId="26606"/>
          <ac:spMkLst>
            <pc:docMk/>
            <pc:sldMk cId="3022545400" sldId="260"/>
            <ac:spMk id="16" creationId="{7A62E32F-BB65-43A8-8EB5-92346890E549}"/>
          </ac:spMkLst>
        </pc:spChg>
        <pc:spChg chg="add">
          <ac:chgData name="Eva RONDEAU" userId="f7d8cabba842e015" providerId="LiveId" clId="{E4742C62-3961-4A69-AB7A-C9AB375FD4AC}" dt="2022-11-22T15:33:39.428" v="1308" actId="26606"/>
          <ac:spMkLst>
            <pc:docMk/>
            <pc:sldMk cId="3022545400" sldId="260"/>
            <ac:spMk id="18" creationId="{14E91B64-9FCC-451E-AFB4-A827D6329367}"/>
          </ac:spMkLst>
        </pc:spChg>
        <pc:graphicFrameChg chg="add mod modGraphic">
          <ac:chgData name="Eva RONDEAU" userId="f7d8cabba842e015" providerId="LiveId" clId="{E4742C62-3961-4A69-AB7A-C9AB375FD4AC}" dt="2022-11-24T08:36:45.108" v="3148"/>
          <ac:graphicFrameMkLst>
            <pc:docMk/>
            <pc:sldMk cId="3022545400" sldId="260"/>
            <ac:graphicFrameMk id="19" creationId="{CDFB4FE1-8E60-7DED-80D6-7E9D39B8C94F}"/>
          </ac:graphicFrameMkLst>
        </pc:graphicFrameChg>
        <pc:picChg chg="add mod ord">
          <ac:chgData name="Eva RONDEAU" userId="f7d8cabba842e015" providerId="LiveId" clId="{E4742C62-3961-4A69-AB7A-C9AB375FD4AC}" dt="2022-11-23T13:38:41.538" v="2976" actId="1076"/>
          <ac:picMkLst>
            <pc:docMk/>
            <pc:sldMk cId="3022545400" sldId="260"/>
            <ac:picMk id="6" creationId="{5B17ACCF-AF3C-385A-65D8-C107D3B7D10A}"/>
          </ac:picMkLst>
        </pc:picChg>
        <pc:picChg chg="add del mod">
          <ac:chgData name="Eva RONDEAU" userId="f7d8cabba842e015" providerId="LiveId" clId="{E4742C62-3961-4A69-AB7A-C9AB375FD4AC}" dt="2022-11-23T13:06:49.940" v="2047" actId="478"/>
          <ac:picMkLst>
            <pc:docMk/>
            <pc:sldMk cId="3022545400" sldId="260"/>
            <ac:picMk id="9" creationId="{309B802C-9355-8109-FD93-0B14303CC2C6}"/>
          </ac:picMkLst>
        </pc:picChg>
        <pc:picChg chg="add del mod ord">
          <ac:chgData name="Eva RONDEAU" userId="f7d8cabba842e015" providerId="LiveId" clId="{E4742C62-3961-4A69-AB7A-C9AB375FD4AC}" dt="2022-11-23T13:37:13.402" v="2964" actId="478"/>
          <ac:picMkLst>
            <pc:docMk/>
            <pc:sldMk cId="3022545400" sldId="260"/>
            <ac:picMk id="13" creationId="{1700C514-5469-8C2A-FE47-FC1E8EEC7CA3}"/>
          </ac:picMkLst>
        </pc:picChg>
        <pc:picChg chg="add del mod">
          <ac:chgData name="Eva RONDEAU" userId="f7d8cabba842e015" providerId="LiveId" clId="{E4742C62-3961-4A69-AB7A-C9AB375FD4AC}" dt="2022-11-23T13:24:41.150" v="2385" actId="478"/>
          <ac:picMkLst>
            <pc:docMk/>
            <pc:sldMk cId="3022545400" sldId="260"/>
            <ac:picMk id="17" creationId="{228F5612-917F-F76B-030B-767BD76B068A}"/>
          </ac:picMkLst>
        </pc:picChg>
      </pc:sldChg>
      <pc:sldChg chg="addSp modSp new del">
        <pc:chgData name="Eva RONDEAU" userId="f7d8cabba842e015" providerId="LiveId" clId="{E4742C62-3961-4A69-AB7A-C9AB375FD4AC}" dt="2022-11-24T15:47:48.153" v="5808" actId="47"/>
        <pc:sldMkLst>
          <pc:docMk/>
          <pc:sldMk cId="3597812562" sldId="261"/>
        </pc:sldMkLst>
        <pc:picChg chg="add mod">
          <ac:chgData name="Eva RONDEAU" userId="f7d8cabba842e015" providerId="LiveId" clId="{E4742C62-3961-4A69-AB7A-C9AB375FD4AC}" dt="2022-11-23T13:06:34.524" v="2045"/>
          <ac:picMkLst>
            <pc:docMk/>
            <pc:sldMk cId="3597812562" sldId="261"/>
            <ac:picMk id="4" creationId="{7EB73CF3-4C73-5D06-4DFC-5B8AC785AD4E}"/>
          </ac:picMkLst>
        </pc:picChg>
        <pc:picChg chg="add mod">
          <ac:chgData name="Eva RONDEAU" userId="f7d8cabba842e015" providerId="LiveId" clId="{E4742C62-3961-4A69-AB7A-C9AB375FD4AC}" dt="2022-11-23T13:06:44.218" v="2046"/>
          <ac:picMkLst>
            <pc:docMk/>
            <pc:sldMk cId="3597812562" sldId="261"/>
            <ac:picMk id="5" creationId="{929B196E-B4AE-DEAB-14F8-1D7CE50F02FE}"/>
          </ac:picMkLst>
        </pc:picChg>
      </pc:sldChg>
      <pc:sldChg chg="addSp delSp modSp new mod modTransition setBg modAnim setClrOvrMap">
        <pc:chgData name="Eva RONDEAU" userId="f7d8cabba842e015" providerId="LiveId" clId="{E4742C62-3961-4A69-AB7A-C9AB375FD4AC}" dt="2022-12-03T17:46:04.611" v="9473" actId="1076"/>
        <pc:sldMkLst>
          <pc:docMk/>
          <pc:sldMk cId="4251488147" sldId="262"/>
        </pc:sldMkLst>
        <pc:spChg chg="del mod">
          <ac:chgData name="Eva RONDEAU" userId="f7d8cabba842e015" providerId="LiveId" clId="{E4742C62-3961-4A69-AB7A-C9AB375FD4AC}" dt="2022-11-24T07:57:22.237" v="3020" actId="478"/>
          <ac:spMkLst>
            <pc:docMk/>
            <pc:sldMk cId="4251488147" sldId="262"/>
            <ac:spMk id="2" creationId="{FB4075C9-DAA2-8AF2-4D3C-0F18D8E26F26}"/>
          </ac:spMkLst>
        </pc:spChg>
        <pc:spChg chg="del mod">
          <ac:chgData name="Eva RONDEAU" userId="f7d8cabba842e015" providerId="LiveId" clId="{E4742C62-3961-4A69-AB7A-C9AB375FD4AC}" dt="2022-11-24T07:57:41.496" v="3023" actId="478"/>
          <ac:spMkLst>
            <pc:docMk/>
            <pc:sldMk cId="4251488147" sldId="262"/>
            <ac:spMk id="3" creationId="{056D23AF-3FFA-71DD-6806-3263584B66EA}"/>
          </ac:spMkLst>
        </pc:spChg>
        <pc:spChg chg="add mod">
          <ac:chgData name="Eva RONDEAU" userId="f7d8cabba842e015" providerId="LiveId" clId="{E4742C62-3961-4A69-AB7A-C9AB375FD4AC}" dt="2022-11-30T14:09:19.249" v="6427" actId="1076"/>
          <ac:spMkLst>
            <pc:docMk/>
            <pc:sldMk cId="4251488147" sldId="262"/>
            <ac:spMk id="4" creationId="{6034C733-F66A-1336-28C5-DE22CDBFBE95}"/>
          </ac:spMkLst>
        </pc:spChg>
        <pc:spChg chg="add mod">
          <ac:chgData name="Eva RONDEAU" userId="f7d8cabba842e015" providerId="LiveId" clId="{E4742C62-3961-4A69-AB7A-C9AB375FD4AC}" dt="2022-11-30T14:08:24.441" v="6420" actId="1076"/>
          <ac:spMkLst>
            <pc:docMk/>
            <pc:sldMk cId="4251488147" sldId="262"/>
            <ac:spMk id="5" creationId="{3A4414FD-D2EE-0A33-7298-9ABCBC1CBD73}"/>
          </ac:spMkLst>
        </pc:spChg>
        <pc:spChg chg="add mod">
          <ac:chgData name="Eva RONDEAU" userId="f7d8cabba842e015" providerId="LiveId" clId="{E4742C62-3961-4A69-AB7A-C9AB375FD4AC}" dt="2022-11-30T14:08:17.952" v="6419" actId="1076"/>
          <ac:spMkLst>
            <pc:docMk/>
            <pc:sldMk cId="4251488147" sldId="262"/>
            <ac:spMk id="6" creationId="{532C9EC9-8216-680A-B037-7E60A5D65B46}"/>
          </ac:spMkLst>
        </pc:spChg>
        <pc:spChg chg="add mod">
          <ac:chgData name="Eva RONDEAU" userId="f7d8cabba842e015" providerId="LiveId" clId="{E4742C62-3961-4A69-AB7A-C9AB375FD4AC}" dt="2022-11-30T14:08:15.816" v="6418" actId="1076"/>
          <ac:spMkLst>
            <pc:docMk/>
            <pc:sldMk cId="4251488147" sldId="262"/>
            <ac:spMk id="7" creationId="{AA2E552F-1AE1-1A2A-2E8C-04DED1F2DAF2}"/>
          </ac:spMkLst>
        </pc:spChg>
        <pc:spChg chg="add del">
          <ac:chgData name="Eva RONDEAU" userId="f7d8cabba842e015" providerId="LiveId" clId="{E4742C62-3961-4A69-AB7A-C9AB375FD4AC}" dt="2022-11-24T07:56:21.746" v="3004" actId="26606"/>
          <ac:spMkLst>
            <pc:docMk/>
            <pc:sldMk cId="4251488147" sldId="262"/>
            <ac:spMk id="8" creationId="{7CB4857B-ED7C-444D-9F04-2F885114A1C2}"/>
          </ac:spMkLst>
        </pc:spChg>
        <pc:spChg chg="add mod">
          <ac:chgData name="Eva RONDEAU" userId="f7d8cabba842e015" providerId="LiveId" clId="{E4742C62-3961-4A69-AB7A-C9AB375FD4AC}" dt="2022-12-03T17:45:24.456" v="9456" actId="1076"/>
          <ac:spMkLst>
            <pc:docMk/>
            <pc:sldMk cId="4251488147" sldId="262"/>
            <ac:spMk id="9" creationId="{1B35128E-4BF5-110D-8F23-FF3EDB5D39FC}"/>
          </ac:spMkLst>
        </pc:spChg>
        <pc:spChg chg="add del">
          <ac:chgData name="Eva RONDEAU" userId="f7d8cabba842e015" providerId="LiveId" clId="{E4742C62-3961-4A69-AB7A-C9AB375FD4AC}" dt="2022-11-24T07:56:21.746" v="3004" actId="26606"/>
          <ac:spMkLst>
            <pc:docMk/>
            <pc:sldMk cId="4251488147" sldId="262"/>
            <ac:spMk id="10" creationId="{D18046FB-44EA-4FD8-A585-EA09A319B2D0}"/>
          </ac:spMkLst>
        </pc:spChg>
        <pc:spChg chg="add del">
          <ac:chgData name="Eva RONDEAU" userId="f7d8cabba842e015" providerId="LiveId" clId="{E4742C62-3961-4A69-AB7A-C9AB375FD4AC}" dt="2022-11-24T07:56:21.746" v="3004" actId="26606"/>
          <ac:spMkLst>
            <pc:docMk/>
            <pc:sldMk cId="4251488147" sldId="262"/>
            <ac:spMk id="12" creationId="{479F5F2B-8B58-4140-AE6A-51F6C67B18D9}"/>
          </ac:spMkLst>
        </pc:spChg>
        <pc:spChg chg="add del">
          <ac:chgData name="Eva RONDEAU" userId="f7d8cabba842e015" providerId="LiveId" clId="{E4742C62-3961-4A69-AB7A-C9AB375FD4AC}" dt="2022-11-24T07:56:23.802" v="3006" actId="26606"/>
          <ac:spMkLst>
            <pc:docMk/>
            <pc:sldMk cId="4251488147" sldId="262"/>
            <ac:spMk id="32" creationId="{C54A3646-77FE-4862-96CE-45260829B18F}"/>
          </ac:spMkLst>
        </pc:spChg>
        <pc:spChg chg="add del">
          <ac:chgData name="Eva RONDEAU" userId="f7d8cabba842e015" providerId="LiveId" clId="{E4742C62-3961-4A69-AB7A-C9AB375FD4AC}" dt="2022-11-24T07:56:23.802" v="3006" actId="26606"/>
          <ac:spMkLst>
            <pc:docMk/>
            <pc:sldMk cId="4251488147" sldId="262"/>
            <ac:spMk id="33" creationId="{700D0C16-8549-4373-8B7C-3555082CEA0B}"/>
          </ac:spMkLst>
        </pc:spChg>
        <pc:spChg chg="add del">
          <ac:chgData name="Eva RONDEAU" userId="f7d8cabba842e015" providerId="LiveId" clId="{E4742C62-3961-4A69-AB7A-C9AB375FD4AC}" dt="2022-11-24T07:56:23.802" v="3006" actId="26606"/>
          <ac:spMkLst>
            <pc:docMk/>
            <pc:sldMk cId="4251488147" sldId="262"/>
            <ac:spMk id="35" creationId="{C7341777-0F86-4E1E-A07F-2076F00D04EC}"/>
          </ac:spMkLst>
        </pc:spChg>
        <pc:spChg chg="add del">
          <ac:chgData name="Eva RONDEAU" userId="f7d8cabba842e015" providerId="LiveId" clId="{E4742C62-3961-4A69-AB7A-C9AB375FD4AC}" dt="2022-11-24T07:56:25.941" v="3008" actId="26606"/>
          <ac:spMkLst>
            <pc:docMk/>
            <pc:sldMk cId="4251488147" sldId="262"/>
            <ac:spMk id="38" creationId="{84697CDA-BDB7-4883-B48B-1D4EDB2F0E93}"/>
          </ac:spMkLst>
        </pc:spChg>
        <pc:spChg chg="add del">
          <ac:chgData name="Eva RONDEAU" userId="f7d8cabba842e015" providerId="LiveId" clId="{E4742C62-3961-4A69-AB7A-C9AB375FD4AC}" dt="2022-11-24T07:56:25.941" v="3008" actId="26606"/>
          <ac:spMkLst>
            <pc:docMk/>
            <pc:sldMk cId="4251488147" sldId="262"/>
            <ac:spMk id="39" creationId="{6295B176-FA0E-4B6A-A190-5E2E82BEA57A}"/>
          </ac:spMkLst>
        </pc:spChg>
        <pc:spChg chg="add del">
          <ac:chgData name="Eva RONDEAU" userId="f7d8cabba842e015" providerId="LiveId" clId="{E4742C62-3961-4A69-AB7A-C9AB375FD4AC}" dt="2022-11-24T07:56:25.941" v="3008" actId="26606"/>
          <ac:spMkLst>
            <pc:docMk/>
            <pc:sldMk cId="4251488147" sldId="262"/>
            <ac:spMk id="40" creationId="{48F779DE-4744-42D6-9C74-33EC94460CCC}"/>
          </ac:spMkLst>
        </pc:spChg>
        <pc:spChg chg="add del">
          <ac:chgData name="Eva RONDEAU" userId="f7d8cabba842e015" providerId="LiveId" clId="{E4742C62-3961-4A69-AB7A-C9AB375FD4AC}" dt="2022-11-24T07:56:27.193" v="3010" actId="26606"/>
          <ac:spMkLst>
            <pc:docMk/>
            <pc:sldMk cId="4251488147" sldId="262"/>
            <ac:spMk id="42" creationId="{AD21898E-86C0-4C8A-A76C-DF33E844C87A}"/>
          </ac:spMkLst>
        </pc:spChg>
        <pc:spChg chg="add del">
          <ac:chgData name="Eva RONDEAU" userId="f7d8cabba842e015" providerId="LiveId" clId="{E4742C62-3961-4A69-AB7A-C9AB375FD4AC}" dt="2022-11-24T07:56:27.193" v="3010" actId="26606"/>
          <ac:spMkLst>
            <pc:docMk/>
            <pc:sldMk cId="4251488147" sldId="262"/>
            <ac:spMk id="43" creationId="{5C8F04BD-D093-45D0-B54C-50FDB308B4EE}"/>
          </ac:spMkLst>
        </pc:spChg>
        <pc:spChg chg="add mod">
          <ac:chgData name="Eva RONDEAU" userId="f7d8cabba842e015" providerId="LiveId" clId="{E4742C62-3961-4A69-AB7A-C9AB375FD4AC}" dt="2022-12-03T17:45:52.969" v="9470" actId="1076"/>
          <ac:spMkLst>
            <pc:docMk/>
            <pc:sldMk cId="4251488147" sldId="262"/>
            <ac:spMk id="44" creationId="{38DD5843-497F-1F13-868E-F3516A452B63}"/>
          </ac:spMkLst>
        </pc:spChg>
        <pc:spChg chg="add del">
          <ac:chgData name="Eva RONDEAU" userId="f7d8cabba842e015" providerId="LiveId" clId="{E4742C62-3961-4A69-AB7A-C9AB375FD4AC}" dt="2022-11-24T07:56:29.404" v="3012" actId="26606"/>
          <ac:spMkLst>
            <pc:docMk/>
            <pc:sldMk cId="4251488147" sldId="262"/>
            <ac:spMk id="45" creationId="{D038248A-211C-4EEC-8401-C761B929FB52}"/>
          </ac:spMkLst>
        </pc:spChg>
        <pc:spChg chg="add del">
          <ac:chgData name="Eva RONDEAU" userId="f7d8cabba842e015" providerId="LiveId" clId="{E4742C62-3961-4A69-AB7A-C9AB375FD4AC}" dt="2022-11-24T07:56:29.404" v="3012" actId="26606"/>
          <ac:spMkLst>
            <pc:docMk/>
            <pc:sldMk cId="4251488147" sldId="262"/>
            <ac:spMk id="46" creationId="{C30A849F-66D9-40C8-BEC8-35AFF8F4568F}"/>
          </ac:spMkLst>
        </pc:spChg>
        <pc:spChg chg="add mod">
          <ac:chgData name="Eva RONDEAU" userId="f7d8cabba842e015" providerId="LiveId" clId="{E4742C62-3961-4A69-AB7A-C9AB375FD4AC}" dt="2022-12-03T17:45:06.767" v="9453" actId="1076"/>
          <ac:spMkLst>
            <pc:docMk/>
            <pc:sldMk cId="4251488147" sldId="262"/>
            <ac:spMk id="48" creationId="{34E80F37-792B-1168-1938-A7F4675DC245}"/>
          </ac:spMkLst>
        </pc:spChg>
        <pc:spChg chg="add">
          <ac:chgData name="Eva RONDEAU" userId="f7d8cabba842e015" providerId="LiveId" clId="{E4742C62-3961-4A69-AB7A-C9AB375FD4AC}" dt="2022-11-24T07:56:29.434" v="3013" actId="26606"/>
          <ac:spMkLst>
            <pc:docMk/>
            <pc:sldMk cId="4251488147" sldId="262"/>
            <ac:spMk id="49" creationId="{46D6306C-ED4F-4AAE-B4A5-EEA6AFAD726E}"/>
          </ac:spMkLst>
        </pc:spChg>
        <pc:spChg chg="add">
          <ac:chgData name="Eva RONDEAU" userId="f7d8cabba842e015" providerId="LiveId" clId="{E4742C62-3961-4A69-AB7A-C9AB375FD4AC}" dt="2022-11-24T07:56:29.434" v="3013" actId="26606"/>
          <ac:spMkLst>
            <pc:docMk/>
            <pc:sldMk cId="4251488147" sldId="262"/>
            <ac:spMk id="50" creationId="{0EC5361D-F897-4856-B945-0455A365EB24}"/>
          </ac:spMkLst>
        </pc:spChg>
        <pc:spChg chg="add">
          <ac:chgData name="Eva RONDEAU" userId="f7d8cabba842e015" providerId="LiveId" clId="{E4742C62-3961-4A69-AB7A-C9AB375FD4AC}" dt="2022-11-24T07:56:29.434" v="3013" actId="26606"/>
          <ac:spMkLst>
            <pc:docMk/>
            <pc:sldMk cId="4251488147" sldId="262"/>
            <ac:spMk id="51" creationId="{4508C0C5-2268-42B5-B3C8-4D0899E05F8C}"/>
          </ac:spMkLst>
        </pc:spChg>
        <pc:spChg chg="add">
          <ac:chgData name="Eva RONDEAU" userId="f7d8cabba842e015" providerId="LiveId" clId="{E4742C62-3961-4A69-AB7A-C9AB375FD4AC}" dt="2022-11-24T07:56:29.434" v="3013" actId="26606"/>
          <ac:spMkLst>
            <pc:docMk/>
            <pc:sldMk cId="4251488147" sldId="262"/>
            <ac:spMk id="52" creationId="{141ACBDB-38F8-4B34-8183-BD95B4E55A62}"/>
          </ac:spMkLst>
        </pc:spChg>
        <pc:spChg chg="add">
          <ac:chgData name="Eva RONDEAU" userId="f7d8cabba842e015" providerId="LiveId" clId="{E4742C62-3961-4A69-AB7A-C9AB375FD4AC}" dt="2022-11-24T07:56:29.434" v="3013" actId="26606"/>
          <ac:spMkLst>
            <pc:docMk/>
            <pc:sldMk cId="4251488147" sldId="262"/>
            <ac:spMk id="53" creationId="{DE00DB52-3455-4E2F-867B-A6D0516E175B}"/>
          </ac:spMkLst>
        </pc:spChg>
        <pc:spChg chg="add">
          <ac:chgData name="Eva RONDEAU" userId="f7d8cabba842e015" providerId="LiveId" clId="{E4742C62-3961-4A69-AB7A-C9AB375FD4AC}" dt="2022-11-24T07:56:29.434" v="3013" actId="26606"/>
          <ac:spMkLst>
            <pc:docMk/>
            <pc:sldMk cId="4251488147" sldId="262"/>
            <ac:spMk id="54" creationId="{9E914C83-E0D8-4953-92D5-169D28CB43AE}"/>
          </ac:spMkLst>
        </pc:spChg>
        <pc:spChg chg="add">
          <ac:chgData name="Eva RONDEAU" userId="f7d8cabba842e015" providerId="LiveId" clId="{E4742C62-3961-4A69-AB7A-C9AB375FD4AC}" dt="2022-11-24T07:56:29.434" v="3013" actId="26606"/>
          <ac:spMkLst>
            <pc:docMk/>
            <pc:sldMk cId="4251488147" sldId="262"/>
            <ac:spMk id="55" creationId="{3512E083-F550-46AF-8490-767ECFD00CB7}"/>
          </ac:spMkLst>
        </pc:spChg>
        <pc:grpChg chg="add del">
          <ac:chgData name="Eva RONDEAU" userId="f7d8cabba842e015" providerId="LiveId" clId="{E4742C62-3961-4A69-AB7A-C9AB375FD4AC}" dt="2022-11-24T07:56:29.404" v="3012" actId="26606"/>
          <ac:grpSpMkLst>
            <pc:docMk/>
            <pc:sldMk cId="4251488147" sldId="262"/>
            <ac:grpSpMk id="18" creationId="{2A5C9C35-2375-49EB-B99C-17C87D42FE7C}"/>
          </ac:grpSpMkLst>
        </pc:grpChg>
        <pc:grpChg chg="add del">
          <ac:chgData name="Eva RONDEAU" userId="f7d8cabba842e015" providerId="LiveId" clId="{E4742C62-3961-4A69-AB7A-C9AB375FD4AC}" dt="2022-11-24T07:56:23.802" v="3006" actId="26606"/>
          <ac:grpSpMkLst>
            <pc:docMk/>
            <pc:sldMk cId="4251488147" sldId="262"/>
            <ac:grpSpMk id="34" creationId="{3F6FA249-9C10-48B9-9F72-1F333D8A9486}"/>
          </ac:grpSpMkLst>
        </pc:grpChg>
        <pc:grpChg chg="add del">
          <ac:chgData name="Eva RONDEAU" userId="f7d8cabba842e015" providerId="LiveId" clId="{E4742C62-3961-4A69-AB7A-C9AB375FD4AC}" dt="2022-11-24T07:56:29.404" v="3012" actId="26606"/>
          <ac:grpSpMkLst>
            <pc:docMk/>
            <pc:sldMk cId="4251488147" sldId="262"/>
            <ac:grpSpMk id="47" creationId="{04542298-A2B1-480F-A11C-A40EDD19B857}"/>
          </ac:grpSpMkLst>
        </pc:grpChg>
        <pc:graphicFrameChg chg="add mod modGraphic">
          <ac:chgData name="Eva RONDEAU" userId="f7d8cabba842e015" providerId="LiveId" clId="{E4742C62-3961-4A69-AB7A-C9AB375FD4AC}" dt="2022-11-30T14:06:27.688" v="6401" actId="1076"/>
          <ac:graphicFrameMkLst>
            <pc:docMk/>
            <pc:sldMk cId="4251488147" sldId="262"/>
            <ac:graphicFrameMk id="59" creationId="{F89583CB-C8EB-518D-F901-668C35E4100D}"/>
          </ac:graphicFrameMkLst>
        </pc:graphicFrameChg>
        <pc:picChg chg="add mod">
          <ac:chgData name="Eva RONDEAU" userId="f7d8cabba842e015" providerId="LiveId" clId="{E4742C62-3961-4A69-AB7A-C9AB375FD4AC}" dt="2022-11-30T14:08:58.348" v="6426" actId="1076"/>
          <ac:picMkLst>
            <pc:docMk/>
            <pc:sldMk cId="4251488147" sldId="262"/>
            <ac:picMk id="37" creationId="{AFB8C79A-FDF5-07A6-0C01-B4A878A0786C}"/>
          </ac:picMkLst>
        </pc:picChg>
        <pc:picChg chg="add mod">
          <ac:chgData name="Eva RONDEAU" userId="f7d8cabba842e015" providerId="LiveId" clId="{E4742C62-3961-4A69-AB7A-C9AB375FD4AC}" dt="2022-12-03T17:46:04.611" v="9473" actId="1076"/>
          <ac:picMkLst>
            <pc:docMk/>
            <pc:sldMk cId="4251488147" sldId="262"/>
            <ac:picMk id="41" creationId="{1CB0B2D7-FF93-C30A-69DB-7C4F038ED4A5}"/>
          </ac:picMkLst>
        </pc:picChg>
        <pc:picChg chg="add mod">
          <ac:chgData name="Eva RONDEAU" userId="f7d8cabba842e015" providerId="LiveId" clId="{E4742C62-3961-4A69-AB7A-C9AB375FD4AC}" dt="2022-12-03T17:45:50.898" v="9468" actId="1076"/>
          <ac:picMkLst>
            <pc:docMk/>
            <pc:sldMk cId="4251488147" sldId="262"/>
            <ac:picMk id="56" creationId="{3A5AC402-4865-E0C6-197D-A0C086C87BF8}"/>
          </ac:picMkLst>
        </pc:picChg>
        <pc:picChg chg="add mod">
          <ac:chgData name="Eva RONDEAU" userId="f7d8cabba842e015" providerId="LiveId" clId="{E4742C62-3961-4A69-AB7A-C9AB375FD4AC}" dt="2022-11-30T14:08:11.028" v="6417" actId="1076"/>
          <ac:picMkLst>
            <pc:docMk/>
            <pc:sldMk cId="4251488147" sldId="262"/>
            <ac:picMk id="57" creationId="{B5616DFD-7133-7D87-3DDA-8F158560803F}"/>
          </ac:picMkLst>
        </pc:picChg>
      </pc:sldChg>
      <pc:sldChg chg="addSp delSp modSp new mod setBg">
        <pc:chgData name="Eva RONDEAU" userId="f7d8cabba842e015" providerId="LiveId" clId="{E4742C62-3961-4A69-AB7A-C9AB375FD4AC}" dt="2022-12-06T14:23:43.796" v="9589" actId="20577"/>
        <pc:sldMkLst>
          <pc:docMk/>
          <pc:sldMk cId="3912937857" sldId="263"/>
        </pc:sldMkLst>
        <pc:spChg chg="del mod">
          <ac:chgData name="Eva RONDEAU" userId="f7d8cabba842e015" providerId="LiveId" clId="{E4742C62-3961-4A69-AB7A-C9AB375FD4AC}" dt="2022-11-24T08:03:17.187" v="3100" actId="478"/>
          <ac:spMkLst>
            <pc:docMk/>
            <pc:sldMk cId="3912937857" sldId="263"/>
            <ac:spMk id="2" creationId="{22999DAB-D548-ED12-4997-5EDB8FF60A44}"/>
          </ac:spMkLst>
        </pc:spChg>
        <pc:spChg chg="del mod">
          <ac:chgData name="Eva RONDEAU" userId="f7d8cabba842e015" providerId="LiveId" clId="{E4742C62-3961-4A69-AB7A-C9AB375FD4AC}" dt="2022-11-24T08:03:20.250" v="3101" actId="478"/>
          <ac:spMkLst>
            <pc:docMk/>
            <pc:sldMk cId="3912937857" sldId="263"/>
            <ac:spMk id="3" creationId="{4EF6AFF0-1729-07C2-C243-A89825DE3468}"/>
          </ac:spMkLst>
        </pc:spChg>
        <pc:spChg chg="add mod">
          <ac:chgData name="Eva RONDEAU" userId="f7d8cabba842e015" providerId="LiveId" clId="{E4742C62-3961-4A69-AB7A-C9AB375FD4AC}" dt="2022-11-30T14:07:07.375" v="6413" actId="1076"/>
          <ac:spMkLst>
            <pc:docMk/>
            <pc:sldMk cId="3912937857" sldId="263"/>
            <ac:spMk id="4" creationId="{414DDEBC-1ECA-8EA6-F5DB-8B6390AEE86B}"/>
          </ac:spMkLst>
        </pc:spChg>
        <pc:spChg chg="add mod">
          <ac:chgData name="Eva RONDEAU" userId="f7d8cabba842e015" providerId="LiveId" clId="{E4742C62-3961-4A69-AB7A-C9AB375FD4AC}" dt="2022-11-30T14:07:01.699" v="6411" actId="1076"/>
          <ac:spMkLst>
            <pc:docMk/>
            <pc:sldMk cId="3912937857" sldId="263"/>
            <ac:spMk id="5" creationId="{FF020857-D6AD-70A0-97C3-9299C0423AE9}"/>
          </ac:spMkLst>
        </pc:spChg>
        <pc:spChg chg="add del mod">
          <ac:chgData name="Eva RONDEAU" userId="f7d8cabba842e015" providerId="LiveId" clId="{E4742C62-3961-4A69-AB7A-C9AB375FD4AC}" dt="2022-11-24T08:04:23.501" v="3119" actId="26606"/>
          <ac:spMkLst>
            <pc:docMk/>
            <pc:sldMk cId="3912937857" sldId="263"/>
            <ac:spMk id="6" creationId="{48FE01B2-7097-9FB5-C67A-12688BDCD180}"/>
          </ac:spMkLst>
        </pc:spChg>
        <pc:spChg chg="add">
          <ac:chgData name="Eva RONDEAU" userId="f7d8cabba842e015" providerId="LiveId" clId="{E4742C62-3961-4A69-AB7A-C9AB375FD4AC}" dt="2022-11-24T08:02:31.875" v="3061" actId="26606"/>
          <ac:spMkLst>
            <pc:docMk/>
            <pc:sldMk cId="3912937857" sldId="263"/>
            <ac:spMk id="8" creationId="{46D6306C-ED4F-4AAE-B4A5-EEA6AFAD726E}"/>
          </ac:spMkLst>
        </pc:spChg>
        <pc:spChg chg="add">
          <ac:chgData name="Eva RONDEAU" userId="f7d8cabba842e015" providerId="LiveId" clId="{E4742C62-3961-4A69-AB7A-C9AB375FD4AC}" dt="2022-11-24T08:02:31.875" v="3061" actId="26606"/>
          <ac:spMkLst>
            <pc:docMk/>
            <pc:sldMk cId="3912937857" sldId="263"/>
            <ac:spMk id="10" creationId="{0EC5361D-F897-4856-B945-0455A365EB24}"/>
          </ac:spMkLst>
        </pc:spChg>
        <pc:spChg chg="add">
          <ac:chgData name="Eva RONDEAU" userId="f7d8cabba842e015" providerId="LiveId" clId="{E4742C62-3961-4A69-AB7A-C9AB375FD4AC}" dt="2022-11-24T08:02:31.875" v="3061" actId="26606"/>
          <ac:spMkLst>
            <pc:docMk/>
            <pc:sldMk cId="3912937857" sldId="263"/>
            <ac:spMk id="12" creationId="{4508C0C5-2268-42B5-B3C8-4D0899E05F8C}"/>
          </ac:spMkLst>
        </pc:spChg>
        <pc:spChg chg="add">
          <ac:chgData name="Eva RONDEAU" userId="f7d8cabba842e015" providerId="LiveId" clId="{E4742C62-3961-4A69-AB7A-C9AB375FD4AC}" dt="2022-11-24T08:02:31.875" v="3061" actId="26606"/>
          <ac:spMkLst>
            <pc:docMk/>
            <pc:sldMk cId="3912937857" sldId="263"/>
            <ac:spMk id="14" creationId="{141ACBDB-38F8-4B34-8183-BD95B4E55A62}"/>
          </ac:spMkLst>
        </pc:spChg>
        <pc:spChg chg="add">
          <ac:chgData name="Eva RONDEAU" userId="f7d8cabba842e015" providerId="LiveId" clId="{E4742C62-3961-4A69-AB7A-C9AB375FD4AC}" dt="2022-11-24T08:02:31.875" v="3061" actId="26606"/>
          <ac:spMkLst>
            <pc:docMk/>
            <pc:sldMk cId="3912937857" sldId="263"/>
            <ac:spMk id="16" creationId="{DE00DB52-3455-4E2F-867B-A6D0516E175B}"/>
          </ac:spMkLst>
        </pc:spChg>
        <pc:spChg chg="add">
          <ac:chgData name="Eva RONDEAU" userId="f7d8cabba842e015" providerId="LiveId" clId="{E4742C62-3961-4A69-AB7A-C9AB375FD4AC}" dt="2022-11-24T08:02:31.875" v="3061" actId="26606"/>
          <ac:spMkLst>
            <pc:docMk/>
            <pc:sldMk cId="3912937857" sldId="263"/>
            <ac:spMk id="18" creationId="{9E914C83-E0D8-4953-92D5-169D28CB43AE}"/>
          </ac:spMkLst>
        </pc:spChg>
        <pc:spChg chg="add">
          <ac:chgData name="Eva RONDEAU" userId="f7d8cabba842e015" providerId="LiveId" clId="{E4742C62-3961-4A69-AB7A-C9AB375FD4AC}" dt="2022-11-24T08:02:31.875" v="3061" actId="26606"/>
          <ac:spMkLst>
            <pc:docMk/>
            <pc:sldMk cId="3912937857" sldId="263"/>
            <ac:spMk id="20" creationId="{3512E083-F550-46AF-8490-767ECFD00CB7}"/>
          </ac:spMkLst>
        </pc:spChg>
        <pc:graphicFrameChg chg="add mod">
          <ac:chgData name="Eva RONDEAU" userId="f7d8cabba842e015" providerId="LiveId" clId="{E4742C62-3961-4A69-AB7A-C9AB375FD4AC}" dt="2022-11-30T14:07:42.687" v="6416" actId="13822"/>
          <ac:graphicFrameMkLst>
            <pc:docMk/>
            <pc:sldMk cId="3912937857" sldId="263"/>
            <ac:graphicFrameMk id="11" creationId="{88CC6E16-85EA-FBA3-AA56-6693E6ABF8AE}"/>
          </ac:graphicFrameMkLst>
        </pc:graphicFrameChg>
        <pc:graphicFrameChg chg="add del">
          <ac:chgData name="Eva RONDEAU" userId="f7d8cabba842e015" providerId="LiveId" clId="{E4742C62-3961-4A69-AB7A-C9AB375FD4AC}" dt="2022-11-24T08:04:12.109" v="3112" actId="26606"/>
          <ac:graphicFrameMkLst>
            <pc:docMk/>
            <pc:sldMk cId="3912937857" sldId="263"/>
            <ac:graphicFrameMk id="22" creationId="{511848BE-EEFF-D972-5DAD-154D92E95CBD}"/>
          </ac:graphicFrameMkLst>
        </pc:graphicFrameChg>
        <pc:graphicFrameChg chg="add del">
          <ac:chgData name="Eva RONDEAU" userId="f7d8cabba842e015" providerId="LiveId" clId="{E4742C62-3961-4A69-AB7A-C9AB375FD4AC}" dt="2022-11-24T08:04:18.252" v="3114" actId="26606"/>
          <ac:graphicFrameMkLst>
            <pc:docMk/>
            <pc:sldMk cId="3912937857" sldId="263"/>
            <ac:graphicFrameMk id="24" creationId="{C8578288-B871-4E61-085B-385E343CBC92}"/>
          </ac:graphicFrameMkLst>
        </pc:graphicFrameChg>
        <pc:graphicFrameChg chg="add del">
          <ac:chgData name="Eva RONDEAU" userId="f7d8cabba842e015" providerId="LiveId" clId="{E4742C62-3961-4A69-AB7A-C9AB375FD4AC}" dt="2022-11-24T08:04:20.043" v="3116" actId="26606"/>
          <ac:graphicFrameMkLst>
            <pc:docMk/>
            <pc:sldMk cId="3912937857" sldId="263"/>
            <ac:graphicFrameMk id="26" creationId="{0A4E9A1A-1B7D-97CE-E2E4-46CB90773570}"/>
          </ac:graphicFrameMkLst>
        </pc:graphicFrameChg>
        <pc:graphicFrameChg chg="add del">
          <ac:chgData name="Eva RONDEAU" userId="f7d8cabba842e015" providerId="LiveId" clId="{E4742C62-3961-4A69-AB7A-C9AB375FD4AC}" dt="2022-11-24T08:04:23.422" v="3118" actId="26606"/>
          <ac:graphicFrameMkLst>
            <pc:docMk/>
            <pc:sldMk cId="3912937857" sldId="263"/>
            <ac:graphicFrameMk id="28" creationId="{816E8BC3-04BA-4A1F-8C28-F2C171E890D8}"/>
          </ac:graphicFrameMkLst>
        </pc:graphicFrameChg>
        <pc:graphicFrameChg chg="add mod">
          <ac:chgData name="Eva RONDEAU" userId="f7d8cabba842e015" providerId="LiveId" clId="{E4742C62-3961-4A69-AB7A-C9AB375FD4AC}" dt="2022-12-06T14:23:43.796" v="9589" actId="20577"/>
          <ac:graphicFrameMkLst>
            <pc:docMk/>
            <pc:sldMk cId="3912937857" sldId="263"/>
            <ac:graphicFrameMk id="30" creationId="{0A4E9A1A-1B7D-97CE-E2E4-46CB90773570}"/>
          </ac:graphicFrameMkLst>
        </pc:graphicFrameChg>
        <pc:picChg chg="add mod">
          <ac:chgData name="Eva RONDEAU" userId="f7d8cabba842e015" providerId="LiveId" clId="{E4742C62-3961-4A69-AB7A-C9AB375FD4AC}" dt="2022-11-30T14:06:50.631" v="6406" actId="1076"/>
          <ac:picMkLst>
            <pc:docMk/>
            <pc:sldMk cId="3912937857" sldId="263"/>
            <ac:picMk id="7" creationId="{B8861866-129F-7119-8D2F-54590EA6D937}"/>
          </ac:picMkLst>
        </pc:picChg>
      </pc:sldChg>
      <pc:sldChg chg="addSp delSp modSp new mod setBg">
        <pc:chgData name="Eva RONDEAU" userId="f7d8cabba842e015" providerId="LiveId" clId="{E4742C62-3961-4A69-AB7A-C9AB375FD4AC}" dt="2022-12-03T17:50:24.546" v="9483"/>
        <pc:sldMkLst>
          <pc:docMk/>
          <pc:sldMk cId="1307431429" sldId="264"/>
        </pc:sldMkLst>
        <pc:spChg chg="del mod">
          <ac:chgData name="Eva RONDEAU" userId="f7d8cabba842e015" providerId="LiveId" clId="{E4742C62-3961-4A69-AB7A-C9AB375FD4AC}" dt="2022-11-24T09:10:38.362" v="3181" actId="478"/>
          <ac:spMkLst>
            <pc:docMk/>
            <pc:sldMk cId="1307431429" sldId="264"/>
            <ac:spMk id="2" creationId="{38BAAF3C-FBAF-A00C-5838-C84F66DC98CA}"/>
          </ac:spMkLst>
        </pc:spChg>
        <pc:spChg chg="del mod">
          <ac:chgData name="Eva RONDEAU" userId="f7d8cabba842e015" providerId="LiveId" clId="{E4742C62-3961-4A69-AB7A-C9AB375FD4AC}" dt="2022-11-24T09:10:49.307" v="3182" actId="478"/>
          <ac:spMkLst>
            <pc:docMk/>
            <pc:sldMk cId="1307431429" sldId="264"/>
            <ac:spMk id="3" creationId="{6B174FE4-14BE-AB94-0E08-8AC869C83524}"/>
          </ac:spMkLst>
        </pc:spChg>
        <pc:spChg chg="add mod">
          <ac:chgData name="Eva RONDEAU" userId="f7d8cabba842e015" providerId="LiveId" clId="{E4742C62-3961-4A69-AB7A-C9AB375FD4AC}" dt="2022-11-30T14:10:32.777" v="6440" actId="1076"/>
          <ac:spMkLst>
            <pc:docMk/>
            <pc:sldMk cId="1307431429" sldId="264"/>
            <ac:spMk id="4" creationId="{81CA862B-ED42-358A-E2C3-497808DCB64D}"/>
          </ac:spMkLst>
        </pc:spChg>
        <pc:spChg chg="add mod">
          <ac:chgData name="Eva RONDEAU" userId="f7d8cabba842e015" providerId="LiveId" clId="{E4742C62-3961-4A69-AB7A-C9AB375FD4AC}" dt="2022-11-24T09:37:34.800" v="3475" actId="1076"/>
          <ac:spMkLst>
            <pc:docMk/>
            <pc:sldMk cId="1307431429" sldId="264"/>
            <ac:spMk id="5" creationId="{D5F42CDF-7E1E-693A-D2E0-45473D3B293A}"/>
          </ac:spMkLst>
        </pc:spChg>
        <pc:spChg chg="add del">
          <ac:chgData name="Eva RONDEAU" userId="f7d8cabba842e015" providerId="LiveId" clId="{E4742C62-3961-4A69-AB7A-C9AB375FD4AC}" dt="2022-11-24T09:12:21.258" v="3224" actId="26606"/>
          <ac:spMkLst>
            <pc:docMk/>
            <pc:sldMk cId="1307431429" sldId="264"/>
            <ac:spMk id="8" creationId="{2B566528-1B12-4246-9431-5C2D7D081168}"/>
          </ac:spMkLst>
        </pc:spChg>
        <pc:spChg chg="add del">
          <ac:chgData name="Eva RONDEAU" userId="f7d8cabba842e015" providerId="LiveId" clId="{E4742C62-3961-4A69-AB7A-C9AB375FD4AC}" dt="2022-11-24T09:12:21.258" v="3224" actId="26606"/>
          <ac:spMkLst>
            <pc:docMk/>
            <pc:sldMk cId="1307431429" sldId="264"/>
            <ac:spMk id="10" creationId="{2E80C965-DB6D-4F81-9E9E-B027384D0BD6}"/>
          </ac:spMkLst>
        </pc:spChg>
        <pc:spChg chg="add del">
          <ac:chgData name="Eva RONDEAU" userId="f7d8cabba842e015" providerId="LiveId" clId="{E4742C62-3961-4A69-AB7A-C9AB375FD4AC}" dt="2022-11-24T09:12:21.258" v="3224" actId="26606"/>
          <ac:spMkLst>
            <pc:docMk/>
            <pc:sldMk cId="1307431429" sldId="264"/>
            <ac:spMk id="12" creationId="{A580F890-B085-4E95-96AA-55AEBEC5CE6E}"/>
          </ac:spMkLst>
        </pc:spChg>
        <pc:spChg chg="add del">
          <ac:chgData name="Eva RONDEAU" userId="f7d8cabba842e015" providerId="LiveId" clId="{E4742C62-3961-4A69-AB7A-C9AB375FD4AC}" dt="2022-11-24T09:12:21.258" v="3224" actId="26606"/>
          <ac:spMkLst>
            <pc:docMk/>
            <pc:sldMk cId="1307431429" sldId="264"/>
            <ac:spMk id="14" creationId="{D3F51FEB-38FB-4F6C-9F7B-2F2AFAB65463}"/>
          </ac:spMkLst>
        </pc:spChg>
        <pc:spChg chg="add del">
          <ac:chgData name="Eva RONDEAU" userId="f7d8cabba842e015" providerId="LiveId" clId="{E4742C62-3961-4A69-AB7A-C9AB375FD4AC}" dt="2022-11-24T09:12:21.258" v="3224" actId="26606"/>
          <ac:spMkLst>
            <pc:docMk/>
            <pc:sldMk cId="1307431429" sldId="264"/>
            <ac:spMk id="16" creationId="{1E547BA6-BAE0-43BB-A7CA-60F69CE252F0}"/>
          </ac:spMkLst>
        </pc:spChg>
        <pc:spChg chg="add del">
          <ac:chgData name="Eva RONDEAU" userId="f7d8cabba842e015" providerId="LiveId" clId="{E4742C62-3961-4A69-AB7A-C9AB375FD4AC}" dt="2022-11-24T09:12:10.798" v="3220" actId="26606"/>
          <ac:spMkLst>
            <pc:docMk/>
            <pc:sldMk cId="1307431429" sldId="264"/>
            <ac:spMk id="21" creationId="{5AAE9118-0436-4488-AC4A-C14DF6A7B6B1}"/>
          </ac:spMkLst>
        </pc:spChg>
        <pc:spChg chg="add del">
          <ac:chgData name="Eva RONDEAU" userId="f7d8cabba842e015" providerId="LiveId" clId="{E4742C62-3961-4A69-AB7A-C9AB375FD4AC}" dt="2022-11-24T09:12:10.798" v="3220" actId="26606"/>
          <ac:spMkLst>
            <pc:docMk/>
            <pc:sldMk cId="1307431429" sldId="264"/>
            <ac:spMk id="23" creationId="{1B10F861-B8F1-49C7-BD58-EAB20CEE7F93}"/>
          </ac:spMkLst>
        </pc:spChg>
        <pc:spChg chg="add del">
          <ac:chgData name="Eva RONDEAU" userId="f7d8cabba842e015" providerId="LiveId" clId="{E4742C62-3961-4A69-AB7A-C9AB375FD4AC}" dt="2022-11-24T09:12:10.798" v="3220" actId="26606"/>
          <ac:spMkLst>
            <pc:docMk/>
            <pc:sldMk cId="1307431429" sldId="264"/>
            <ac:spMk id="25" creationId="{61F6E425-22AB-4DA2-8FAC-58ADB58EF6C3}"/>
          </ac:spMkLst>
        </pc:spChg>
        <pc:spChg chg="add del">
          <ac:chgData name="Eva RONDEAU" userId="f7d8cabba842e015" providerId="LiveId" clId="{E4742C62-3961-4A69-AB7A-C9AB375FD4AC}" dt="2022-11-24T09:12:11.890" v="3222" actId="26606"/>
          <ac:spMkLst>
            <pc:docMk/>
            <pc:sldMk cId="1307431429" sldId="264"/>
            <ac:spMk id="27" creationId="{5E791F2F-79DB-4CC0-9FA1-001E3E91E8B7}"/>
          </ac:spMkLst>
        </pc:spChg>
        <pc:spChg chg="add del">
          <ac:chgData name="Eva RONDEAU" userId="f7d8cabba842e015" providerId="LiveId" clId="{E4742C62-3961-4A69-AB7A-C9AB375FD4AC}" dt="2022-11-24T09:12:11.890" v="3222" actId="26606"/>
          <ac:spMkLst>
            <pc:docMk/>
            <pc:sldMk cId="1307431429" sldId="264"/>
            <ac:spMk id="28" creationId="{6D24BC9E-AC6A-42EE-AFD8-B290720B841F}"/>
          </ac:spMkLst>
        </pc:spChg>
        <pc:spChg chg="add del">
          <ac:chgData name="Eva RONDEAU" userId="f7d8cabba842e015" providerId="LiveId" clId="{E4742C62-3961-4A69-AB7A-C9AB375FD4AC}" dt="2022-11-24T09:12:11.890" v="3222" actId="26606"/>
          <ac:spMkLst>
            <pc:docMk/>
            <pc:sldMk cId="1307431429" sldId="264"/>
            <ac:spMk id="29" creationId="{0990C621-3B8B-4820-8328-D47EF7CE823C}"/>
          </ac:spMkLst>
        </pc:spChg>
        <pc:spChg chg="add del">
          <ac:chgData name="Eva RONDEAU" userId="f7d8cabba842e015" providerId="LiveId" clId="{E4742C62-3961-4A69-AB7A-C9AB375FD4AC}" dt="2022-11-24T09:12:11.890" v="3222" actId="26606"/>
          <ac:spMkLst>
            <pc:docMk/>
            <pc:sldMk cId="1307431429" sldId="264"/>
            <ac:spMk id="30" creationId="{C1A2385B-1D2A-4E17-84FA-6CB7F0AAE473}"/>
          </ac:spMkLst>
        </pc:spChg>
        <pc:spChg chg="add del">
          <ac:chgData name="Eva RONDEAU" userId="f7d8cabba842e015" providerId="LiveId" clId="{E4742C62-3961-4A69-AB7A-C9AB375FD4AC}" dt="2022-11-24T09:12:21.258" v="3224" actId="26606"/>
          <ac:spMkLst>
            <pc:docMk/>
            <pc:sldMk cId="1307431429" sldId="264"/>
            <ac:spMk id="32" creationId="{6D24BC9E-AC6A-42EE-AFD8-B290720B841F}"/>
          </ac:spMkLst>
        </pc:spChg>
        <pc:spChg chg="add del">
          <ac:chgData name="Eva RONDEAU" userId="f7d8cabba842e015" providerId="LiveId" clId="{E4742C62-3961-4A69-AB7A-C9AB375FD4AC}" dt="2022-11-24T09:12:21.258" v="3224" actId="26606"/>
          <ac:spMkLst>
            <pc:docMk/>
            <pc:sldMk cId="1307431429" sldId="264"/>
            <ac:spMk id="33" creationId="{0990C621-3B8B-4820-8328-D47EF7CE823C}"/>
          </ac:spMkLst>
        </pc:spChg>
        <pc:spChg chg="add del">
          <ac:chgData name="Eva RONDEAU" userId="f7d8cabba842e015" providerId="LiveId" clId="{E4742C62-3961-4A69-AB7A-C9AB375FD4AC}" dt="2022-11-24T09:12:21.258" v="3224" actId="26606"/>
          <ac:spMkLst>
            <pc:docMk/>
            <pc:sldMk cId="1307431429" sldId="264"/>
            <ac:spMk id="34" creationId="{C1A2385B-1D2A-4E17-84FA-6CB7F0AAE473}"/>
          </ac:spMkLst>
        </pc:spChg>
        <pc:spChg chg="add del">
          <ac:chgData name="Eva RONDEAU" userId="f7d8cabba842e015" providerId="LiveId" clId="{E4742C62-3961-4A69-AB7A-C9AB375FD4AC}" dt="2022-11-24T09:12:21.258" v="3224" actId="26606"/>
          <ac:spMkLst>
            <pc:docMk/>
            <pc:sldMk cId="1307431429" sldId="264"/>
            <ac:spMk id="35" creationId="{5E791F2F-79DB-4CC0-9FA1-001E3E91E8B7}"/>
          </ac:spMkLst>
        </pc:spChg>
        <pc:graphicFrameChg chg="add mod ord modGraphic">
          <ac:chgData name="Eva RONDEAU" userId="f7d8cabba842e015" providerId="LiveId" clId="{E4742C62-3961-4A69-AB7A-C9AB375FD4AC}" dt="2022-12-03T17:50:24.546" v="9483"/>
          <ac:graphicFrameMkLst>
            <pc:docMk/>
            <pc:sldMk cId="1307431429" sldId="264"/>
            <ac:graphicFrameMk id="6" creationId="{3220526F-675A-BDCB-C08C-670A07022F7D}"/>
          </ac:graphicFrameMkLst>
        </pc:graphicFrameChg>
        <pc:graphicFrameChg chg="add mod">
          <ac:chgData name="Eva RONDEAU" userId="f7d8cabba842e015" providerId="LiveId" clId="{E4742C62-3961-4A69-AB7A-C9AB375FD4AC}" dt="2022-11-30T14:13:43.973" v="6450" actId="1076"/>
          <ac:graphicFrameMkLst>
            <pc:docMk/>
            <pc:sldMk cId="1307431429" sldId="264"/>
            <ac:graphicFrameMk id="41" creationId="{B34E00BC-D1FC-8704-C3F0-70B742718CDD}"/>
          </ac:graphicFrameMkLst>
        </pc:graphicFrameChg>
        <pc:picChg chg="add mod ord">
          <ac:chgData name="Eva RONDEAU" userId="f7d8cabba842e015" providerId="LiveId" clId="{E4742C62-3961-4A69-AB7A-C9AB375FD4AC}" dt="2022-11-24T10:41:19.001" v="3879" actId="1076"/>
          <ac:picMkLst>
            <pc:docMk/>
            <pc:sldMk cId="1307431429" sldId="264"/>
            <ac:picMk id="7" creationId="{F62301EA-EDBB-7A3B-7CF4-96F9497229F9}"/>
          </ac:picMkLst>
        </pc:picChg>
        <pc:picChg chg="add mod">
          <ac:chgData name="Eva RONDEAU" userId="f7d8cabba842e015" providerId="LiveId" clId="{E4742C62-3961-4A69-AB7A-C9AB375FD4AC}" dt="2022-11-24T10:41:34.615" v="3882" actId="1076"/>
          <ac:picMkLst>
            <pc:docMk/>
            <pc:sldMk cId="1307431429" sldId="264"/>
            <ac:picMk id="11" creationId="{3A2F38D7-349D-7B9A-23D6-0B10628E1B9D}"/>
          </ac:picMkLst>
        </pc:picChg>
        <pc:picChg chg="add mod">
          <ac:chgData name="Eva RONDEAU" userId="f7d8cabba842e015" providerId="LiveId" clId="{E4742C62-3961-4A69-AB7A-C9AB375FD4AC}" dt="2022-11-24T11:10:14.452" v="4190" actId="1076"/>
          <ac:picMkLst>
            <pc:docMk/>
            <pc:sldMk cId="1307431429" sldId="264"/>
            <ac:picMk id="15" creationId="{610E7648-A6C8-7AC2-19FE-CDB432FEA75B}"/>
          </ac:picMkLst>
        </pc:picChg>
        <pc:picChg chg="add mod modCrop">
          <ac:chgData name="Eva RONDEAU" userId="f7d8cabba842e015" providerId="LiveId" clId="{E4742C62-3961-4A69-AB7A-C9AB375FD4AC}" dt="2022-11-24T11:10:11.752" v="4189" actId="1076"/>
          <ac:picMkLst>
            <pc:docMk/>
            <pc:sldMk cId="1307431429" sldId="264"/>
            <ac:picMk id="18" creationId="{635D9240-6475-B019-955D-ECF82867FBBF}"/>
          </ac:picMkLst>
        </pc:picChg>
        <pc:picChg chg="add mod">
          <ac:chgData name="Eva RONDEAU" userId="f7d8cabba842e015" providerId="LiveId" clId="{E4742C62-3961-4A69-AB7A-C9AB375FD4AC}" dt="2022-11-24T10:44:19.346" v="3922" actId="1076"/>
          <ac:picMkLst>
            <pc:docMk/>
            <pc:sldMk cId="1307431429" sldId="264"/>
            <ac:picMk id="20" creationId="{86396D74-911A-C686-3A9F-3B89288D6E01}"/>
          </ac:picMkLst>
        </pc:picChg>
        <pc:picChg chg="add mod">
          <ac:chgData name="Eva RONDEAU" userId="f7d8cabba842e015" providerId="LiveId" clId="{E4742C62-3961-4A69-AB7A-C9AB375FD4AC}" dt="2022-11-24T10:42:13.889" v="3890" actId="1076"/>
          <ac:picMkLst>
            <pc:docMk/>
            <pc:sldMk cId="1307431429" sldId="264"/>
            <ac:picMk id="24" creationId="{393C343A-E15C-1FAF-B54E-701CCC7646AC}"/>
          </ac:picMkLst>
        </pc:picChg>
        <pc:picChg chg="add mod">
          <ac:chgData name="Eva RONDEAU" userId="f7d8cabba842e015" providerId="LiveId" clId="{E4742C62-3961-4A69-AB7A-C9AB375FD4AC}" dt="2022-11-24T10:42:11.414" v="3889" actId="1076"/>
          <ac:picMkLst>
            <pc:docMk/>
            <pc:sldMk cId="1307431429" sldId="264"/>
            <ac:picMk id="31" creationId="{858657B0-0F95-D7F0-5BE4-14B7FADDB64F}"/>
          </ac:picMkLst>
        </pc:picChg>
        <pc:picChg chg="add mod">
          <ac:chgData name="Eva RONDEAU" userId="f7d8cabba842e015" providerId="LiveId" clId="{E4742C62-3961-4A69-AB7A-C9AB375FD4AC}" dt="2022-11-24T10:44:22.621" v="3923" actId="1076"/>
          <ac:picMkLst>
            <pc:docMk/>
            <pc:sldMk cId="1307431429" sldId="264"/>
            <ac:picMk id="37" creationId="{72D5B148-4B73-9955-53E5-167F9FD3FB1E}"/>
          </ac:picMkLst>
        </pc:picChg>
        <pc:picChg chg="add mod">
          <ac:chgData name="Eva RONDEAU" userId="f7d8cabba842e015" providerId="LiveId" clId="{E4742C62-3961-4A69-AB7A-C9AB375FD4AC}" dt="2022-11-24T11:13:36.673" v="4317" actId="1076"/>
          <ac:picMkLst>
            <pc:docMk/>
            <pc:sldMk cId="1307431429" sldId="264"/>
            <ac:picMk id="39" creationId="{D0D74C5D-FFB8-F01E-F4B1-37605184AAEC}"/>
          </ac:picMkLst>
        </pc:picChg>
      </pc:sldChg>
      <pc:sldChg chg="addSp delSp modSp new del mod setBg">
        <pc:chgData name="Eva RONDEAU" userId="f7d8cabba842e015" providerId="LiveId" clId="{E4742C62-3961-4A69-AB7A-C9AB375FD4AC}" dt="2022-11-24T11:23:34.068" v="4341" actId="47"/>
        <pc:sldMkLst>
          <pc:docMk/>
          <pc:sldMk cId="1373543394" sldId="265"/>
        </pc:sldMkLst>
        <pc:spChg chg="del">
          <ac:chgData name="Eva RONDEAU" userId="f7d8cabba842e015" providerId="LiveId" clId="{E4742C62-3961-4A69-AB7A-C9AB375FD4AC}" dt="2022-11-24T11:22:05.315" v="4320" actId="478"/>
          <ac:spMkLst>
            <pc:docMk/>
            <pc:sldMk cId="1373543394" sldId="265"/>
            <ac:spMk id="2" creationId="{FF74A75F-C452-8657-0BD8-E5BEC72FAA01}"/>
          </ac:spMkLst>
        </pc:spChg>
        <pc:spChg chg="del">
          <ac:chgData name="Eva RONDEAU" userId="f7d8cabba842e015" providerId="LiveId" clId="{E4742C62-3961-4A69-AB7A-C9AB375FD4AC}" dt="2022-11-24T11:22:08.733" v="4321" actId="478"/>
          <ac:spMkLst>
            <pc:docMk/>
            <pc:sldMk cId="1373543394" sldId="265"/>
            <ac:spMk id="3" creationId="{3BF77052-D591-9228-4BB6-D636C3D56F47}"/>
          </ac:spMkLst>
        </pc:spChg>
        <pc:spChg chg="add mod">
          <ac:chgData name="Eva RONDEAU" userId="f7d8cabba842e015" providerId="LiveId" clId="{E4742C62-3961-4A69-AB7A-C9AB375FD4AC}" dt="2022-11-24T11:23:23.365" v="4338" actId="26606"/>
          <ac:spMkLst>
            <pc:docMk/>
            <pc:sldMk cId="1373543394" sldId="265"/>
            <ac:spMk id="4" creationId="{4A878E42-E7E6-07E2-EC77-F2D24B296EE1}"/>
          </ac:spMkLst>
        </pc:spChg>
        <pc:spChg chg="add mod">
          <ac:chgData name="Eva RONDEAU" userId="f7d8cabba842e015" providerId="LiveId" clId="{E4742C62-3961-4A69-AB7A-C9AB375FD4AC}" dt="2022-11-24T11:23:23.365" v="4338" actId="26606"/>
          <ac:spMkLst>
            <pc:docMk/>
            <pc:sldMk cId="1373543394" sldId="265"/>
            <ac:spMk id="5" creationId="{64D4195A-C6D8-6024-0618-1171C7A5ED31}"/>
          </ac:spMkLst>
        </pc:spChg>
        <pc:spChg chg="add del">
          <ac:chgData name="Eva RONDEAU" userId="f7d8cabba842e015" providerId="LiveId" clId="{E4742C62-3961-4A69-AB7A-C9AB375FD4AC}" dt="2022-11-24T11:23:13.941" v="4327" actId="26606"/>
          <ac:spMkLst>
            <pc:docMk/>
            <pc:sldMk cId="1373543394" sldId="265"/>
            <ac:spMk id="11" creationId="{2B566528-1B12-4246-9431-5C2D7D081168}"/>
          </ac:spMkLst>
        </pc:spChg>
        <pc:spChg chg="add del">
          <ac:chgData name="Eva RONDEAU" userId="f7d8cabba842e015" providerId="LiveId" clId="{E4742C62-3961-4A69-AB7A-C9AB375FD4AC}" dt="2022-11-24T11:23:18.336" v="4331" actId="26606"/>
          <ac:spMkLst>
            <pc:docMk/>
            <pc:sldMk cId="1373543394" sldId="265"/>
            <ac:spMk id="15" creationId="{19B9933F-AAB3-444A-8BB5-9CA194A8BC63}"/>
          </ac:spMkLst>
        </pc:spChg>
        <pc:spChg chg="add del">
          <ac:chgData name="Eva RONDEAU" userId="f7d8cabba842e015" providerId="LiveId" clId="{E4742C62-3961-4A69-AB7A-C9AB375FD4AC}" dt="2022-11-24T11:23:18.336" v="4331" actId="26606"/>
          <ac:spMkLst>
            <pc:docMk/>
            <pc:sldMk cId="1373543394" sldId="265"/>
            <ac:spMk id="19" creationId="{131031D3-26CD-4214-A9A4-5857EFA15A0C}"/>
          </ac:spMkLst>
        </pc:spChg>
        <pc:spChg chg="add del">
          <ac:chgData name="Eva RONDEAU" userId="f7d8cabba842e015" providerId="LiveId" clId="{E4742C62-3961-4A69-AB7A-C9AB375FD4AC}" dt="2022-11-24T11:23:17.053" v="4329" actId="26606"/>
          <ac:spMkLst>
            <pc:docMk/>
            <pc:sldMk cId="1373543394" sldId="265"/>
            <ac:spMk id="21" creationId="{2B566528-1B12-4246-9431-5C2D7D081168}"/>
          </ac:spMkLst>
        </pc:spChg>
        <pc:spChg chg="add del">
          <ac:chgData name="Eva RONDEAU" userId="f7d8cabba842e015" providerId="LiveId" clId="{E4742C62-3961-4A69-AB7A-C9AB375FD4AC}" dt="2022-11-24T11:23:18.336" v="4331" actId="26606"/>
          <ac:spMkLst>
            <pc:docMk/>
            <pc:sldMk cId="1373543394" sldId="265"/>
            <ac:spMk id="29" creationId="{B5FA7C47-B7C1-4D2E-AB49-ED23BA34BA83}"/>
          </ac:spMkLst>
        </pc:spChg>
        <pc:spChg chg="add del">
          <ac:chgData name="Eva RONDEAU" userId="f7d8cabba842e015" providerId="LiveId" clId="{E4742C62-3961-4A69-AB7A-C9AB375FD4AC}" dt="2022-11-24T11:23:18.336" v="4331" actId="26606"/>
          <ac:spMkLst>
            <pc:docMk/>
            <pc:sldMk cId="1373543394" sldId="265"/>
            <ac:spMk id="30" creationId="{596EE156-ABF1-4329-A6BA-03B4254E0877}"/>
          </ac:spMkLst>
        </pc:spChg>
        <pc:spChg chg="add del">
          <ac:chgData name="Eva RONDEAU" userId="f7d8cabba842e015" providerId="LiveId" clId="{E4742C62-3961-4A69-AB7A-C9AB375FD4AC}" dt="2022-11-24T11:23:18.336" v="4331" actId="26606"/>
          <ac:spMkLst>
            <pc:docMk/>
            <pc:sldMk cId="1373543394" sldId="265"/>
            <ac:spMk id="31" creationId="{7D20183A-0B1D-4A1F-89B1-ADBEDBC6E54E}"/>
          </ac:spMkLst>
        </pc:spChg>
        <pc:spChg chg="add del">
          <ac:chgData name="Eva RONDEAU" userId="f7d8cabba842e015" providerId="LiveId" clId="{E4742C62-3961-4A69-AB7A-C9AB375FD4AC}" dt="2022-11-24T11:23:20.074" v="4333" actId="26606"/>
          <ac:spMkLst>
            <pc:docMk/>
            <pc:sldMk cId="1373543394" sldId="265"/>
            <ac:spMk id="33" creationId="{B5FA7C47-B7C1-4D2E-AB49-ED23BA34BA83}"/>
          </ac:spMkLst>
        </pc:spChg>
        <pc:spChg chg="add del">
          <ac:chgData name="Eva RONDEAU" userId="f7d8cabba842e015" providerId="LiveId" clId="{E4742C62-3961-4A69-AB7A-C9AB375FD4AC}" dt="2022-11-24T11:23:20.074" v="4333" actId="26606"/>
          <ac:spMkLst>
            <pc:docMk/>
            <pc:sldMk cId="1373543394" sldId="265"/>
            <ac:spMk id="34" creationId="{596EE156-ABF1-4329-A6BA-03B4254E0877}"/>
          </ac:spMkLst>
        </pc:spChg>
        <pc:spChg chg="add del">
          <ac:chgData name="Eva RONDEAU" userId="f7d8cabba842e015" providerId="LiveId" clId="{E4742C62-3961-4A69-AB7A-C9AB375FD4AC}" dt="2022-11-24T11:23:20.074" v="4333" actId="26606"/>
          <ac:spMkLst>
            <pc:docMk/>
            <pc:sldMk cId="1373543394" sldId="265"/>
            <ac:spMk id="35" creationId="{19B9933F-AAB3-444A-8BB5-9CA194A8BC63}"/>
          </ac:spMkLst>
        </pc:spChg>
        <pc:spChg chg="add del">
          <ac:chgData name="Eva RONDEAU" userId="f7d8cabba842e015" providerId="LiveId" clId="{E4742C62-3961-4A69-AB7A-C9AB375FD4AC}" dt="2022-11-24T11:23:20.074" v="4333" actId="26606"/>
          <ac:spMkLst>
            <pc:docMk/>
            <pc:sldMk cId="1373543394" sldId="265"/>
            <ac:spMk id="36" creationId="{7D20183A-0B1D-4A1F-89B1-ADBEDBC6E54E}"/>
          </ac:spMkLst>
        </pc:spChg>
        <pc:spChg chg="add del">
          <ac:chgData name="Eva RONDEAU" userId="f7d8cabba842e015" providerId="LiveId" clId="{E4742C62-3961-4A69-AB7A-C9AB375FD4AC}" dt="2022-11-24T11:23:20.074" v="4333" actId="26606"/>
          <ac:spMkLst>
            <pc:docMk/>
            <pc:sldMk cId="1373543394" sldId="265"/>
            <ac:spMk id="37" creationId="{131031D3-26CD-4214-A9A4-5857EFA15A0C}"/>
          </ac:spMkLst>
        </pc:spChg>
        <pc:spChg chg="add del">
          <ac:chgData name="Eva RONDEAU" userId="f7d8cabba842e015" providerId="LiveId" clId="{E4742C62-3961-4A69-AB7A-C9AB375FD4AC}" dt="2022-11-24T11:23:21.452" v="4335" actId="26606"/>
          <ac:spMkLst>
            <pc:docMk/>
            <pc:sldMk cId="1373543394" sldId="265"/>
            <ac:spMk id="39" creationId="{2B566528-1B12-4246-9431-5C2D7D081168}"/>
          </ac:spMkLst>
        </pc:spChg>
        <pc:spChg chg="add del">
          <ac:chgData name="Eva RONDEAU" userId="f7d8cabba842e015" providerId="LiveId" clId="{E4742C62-3961-4A69-AB7A-C9AB375FD4AC}" dt="2022-11-24T11:23:23.349" v="4337" actId="26606"/>
          <ac:spMkLst>
            <pc:docMk/>
            <pc:sldMk cId="1373543394" sldId="265"/>
            <ac:spMk id="45" creationId="{5AAE9118-0436-4488-AC4A-C14DF6A7B6B1}"/>
          </ac:spMkLst>
        </pc:spChg>
        <pc:spChg chg="add del">
          <ac:chgData name="Eva RONDEAU" userId="f7d8cabba842e015" providerId="LiveId" clId="{E4742C62-3961-4A69-AB7A-C9AB375FD4AC}" dt="2022-11-24T11:23:23.349" v="4337" actId="26606"/>
          <ac:spMkLst>
            <pc:docMk/>
            <pc:sldMk cId="1373543394" sldId="265"/>
            <ac:spMk id="46" creationId="{07A0C51E-5464-4470-855E-CA530A59BF98}"/>
          </ac:spMkLst>
        </pc:spChg>
        <pc:spChg chg="add">
          <ac:chgData name="Eva RONDEAU" userId="f7d8cabba842e015" providerId="LiveId" clId="{E4742C62-3961-4A69-AB7A-C9AB375FD4AC}" dt="2022-11-24T11:23:23.365" v="4338" actId="26606"/>
          <ac:spMkLst>
            <pc:docMk/>
            <pc:sldMk cId="1373543394" sldId="265"/>
            <ac:spMk id="48" creationId="{2550BE34-C2B8-49B8-8519-67A8CAD51AE9}"/>
          </ac:spMkLst>
        </pc:spChg>
        <pc:spChg chg="add">
          <ac:chgData name="Eva RONDEAU" userId="f7d8cabba842e015" providerId="LiveId" clId="{E4742C62-3961-4A69-AB7A-C9AB375FD4AC}" dt="2022-11-24T11:23:23.365" v="4338" actId="26606"/>
          <ac:spMkLst>
            <pc:docMk/>
            <pc:sldMk cId="1373543394" sldId="265"/>
            <ac:spMk id="49" creationId="{A7457DD9-5A45-400A-AB4B-4B4EDECA25F1}"/>
          </ac:spMkLst>
        </pc:spChg>
        <pc:spChg chg="add">
          <ac:chgData name="Eva RONDEAU" userId="f7d8cabba842e015" providerId="LiveId" clId="{E4742C62-3961-4A69-AB7A-C9AB375FD4AC}" dt="2022-11-24T11:23:23.365" v="4338" actId="26606"/>
          <ac:spMkLst>
            <pc:docMk/>
            <pc:sldMk cId="1373543394" sldId="265"/>
            <ac:spMk id="50" creationId="{441CF7D6-A660-431A-B0BB-140A0D5556B6}"/>
          </ac:spMkLst>
        </pc:spChg>
        <pc:spChg chg="add">
          <ac:chgData name="Eva RONDEAU" userId="f7d8cabba842e015" providerId="LiveId" clId="{E4742C62-3961-4A69-AB7A-C9AB375FD4AC}" dt="2022-11-24T11:23:23.365" v="4338" actId="26606"/>
          <ac:spMkLst>
            <pc:docMk/>
            <pc:sldMk cId="1373543394" sldId="265"/>
            <ac:spMk id="51" creationId="{0570A85B-3810-4F95-97B0-CBF4CCDB381C}"/>
          </ac:spMkLst>
        </pc:spChg>
        <pc:grpChg chg="add del">
          <ac:chgData name="Eva RONDEAU" userId="f7d8cabba842e015" providerId="LiveId" clId="{E4742C62-3961-4A69-AB7A-C9AB375FD4AC}" dt="2022-11-24T11:23:13.941" v="4327" actId="26606"/>
          <ac:grpSpMkLst>
            <pc:docMk/>
            <pc:sldMk cId="1373543394" sldId="265"/>
            <ac:grpSpMk id="13" creationId="{828A5161-06F1-46CF-8AD7-844680A59E13}"/>
          </ac:grpSpMkLst>
        </pc:grpChg>
        <pc:grpChg chg="add del">
          <ac:chgData name="Eva RONDEAU" userId="f7d8cabba842e015" providerId="LiveId" clId="{E4742C62-3961-4A69-AB7A-C9AB375FD4AC}" dt="2022-11-24T11:23:13.941" v="4327" actId="26606"/>
          <ac:grpSpMkLst>
            <pc:docMk/>
            <pc:sldMk cId="1373543394" sldId="265"/>
            <ac:grpSpMk id="17" creationId="{5995D10D-E9C9-47DB-AE7E-801FEF38F5C9}"/>
          </ac:grpSpMkLst>
        </pc:grpChg>
        <pc:grpChg chg="add del">
          <ac:chgData name="Eva RONDEAU" userId="f7d8cabba842e015" providerId="LiveId" clId="{E4742C62-3961-4A69-AB7A-C9AB375FD4AC}" dt="2022-11-24T11:23:17.053" v="4329" actId="26606"/>
          <ac:grpSpMkLst>
            <pc:docMk/>
            <pc:sldMk cId="1373543394" sldId="265"/>
            <ac:grpSpMk id="22" creationId="{828A5161-06F1-46CF-8AD7-844680A59E13}"/>
          </ac:grpSpMkLst>
        </pc:grpChg>
        <pc:grpChg chg="add del">
          <ac:chgData name="Eva RONDEAU" userId="f7d8cabba842e015" providerId="LiveId" clId="{E4742C62-3961-4A69-AB7A-C9AB375FD4AC}" dt="2022-11-24T11:23:17.053" v="4329" actId="26606"/>
          <ac:grpSpMkLst>
            <pc:docMk/>
            <pc:sldMk cId="1373543394" sldId="265"/>
            <ac:grpSpMk id="25" creationId="{5995D10D-E9C9-47DB-AE7E-801FEF38F5C9}"/>
          </ac:grpSpMkLst>
        </pc:grpChg>
        <pc:grpChg chg="add del">
          <ac:chgData name="Eva RONDEAU" userId="f7d8cabba842e015" providerId="LiveId" clId="{E4742C62-3961-4A69-AB7A-C9AB375FD4AC}" dt="2022-11-24T11:23:21.452" v="4335" actId="26606"/>
          <ac:grpSpMkLst>
            <pc:docMk/>
            <pc:sldMk cId="1373543394" sldId="265"/>
            <ac:grpSpMk id="40" creationId="{287F69AB-2350-44E3-9076-00265B93F313}"/>
          </ac:grpSpMkLst>
        </pc:grpChg>
        <pc:grpChg chg="add del">
          <ac:chgData name="Eva RONDEAU" userId="f7d8cabba842e015" providerId="LiveId" clId="{E4742C62-3961-4A69-AB7A-C9AB375FD4AC}" dt="2022-11-24T11:23:21.452" v="4335" actId="26606"/>
          <ac:grpSpMkLst>
            <pc:docMk/>
            <pc:sldMk cId="1373543394" sldId="265"/>
            <ac:grpSpMk id="42" creationId="{3EA7D759-6BEF-4CBD-A325-BCFA77832B3F}"/>
          </ac:grpSpMkLst>
        </pc:grpChg>
        <pc:graphicFrameChg chg="add mod modGraphic">
          <ac:chgData name="Eva RONDEAU" userId="f7d8cabba842e015" providerId="LiveId" clId="{E4742C62-3961-4A69-AB7A-C9AB375FD4AC}" dt="2022-11-24T11:23:23.365" v="4338" actId="26606"/>
          <ac:graphicFrameMkLst>
            <pc:docMk/>
            <pc:sldMk cId="1373543394" sldId="265"/>
            <ac:graphicFrameMk id="6" creationId="{6179B54C-7C5A-0235-11C7-021E81C32659}"/>
          </ac:graphicFrameMkLst>
        </pc:graphicFrameChg>
      </pc:sldChg>
      <pc:sldChg chg="addSp delSp modSp new mod setBg">
        <pc:chgData name="Eva RONDEAU" userId="f7d8cabba842e015" providerId="LiveId" clId="{E4742C62-3961-4A69-AB7A-C9AB375FD4AC}" dt="2022-12-03T17:52:54.997" v="9506"/>
        <pc:sldMkLst>
          <pc:docMk/>
          <pc:sldMk cId="1866531016" sldId="266"/>
        </pc:sldMkLst>
        <pc:spChg chg="del mod">
          <ac:chgData name="Eva RONDEAU" userId="f7d8cabba842e015" providerId="LiveId" clId="{E4742C62-3961-4A69-AB7A-C9AB375FD4AC}" dt="2022-11-24T11:23:40.553" v="4343" actId="478"/>
          <ac:spMkLst>
            <pc:docMk/>
            <pc:sldMk cId="1866531016" sldId="266"/>
            <ac:spMk id="2" creationId="{88F829B4-056A-807B-4D02-352794BBC416}"/>
          </ac:spMkLst>
        </pc:spChg>
        <pc:spChg chg="add del mod">
          <ac:chgData name="Eva RONDEAU" userId="f7d8cabba842e015" providerId="LiveId" clId="{E4742C62-3961-4A69-AB7A-C9AB375FD4AC}" dt="2022-11-24T11:23:49.707" v="4348" actId="478"/>
          <ac:spMkLst>
            <pc:docMk/>
            <pc:sldMk cId="1866531016" sldId="266"/>
            <ac:spMk id="3" creationId="{615C5C60-D17F-10D4-F648-5A279B28B671}"/>
          </ac:spMkLst>
        </pc:spChg>
        <pc:spChg chg="add del mod">
          <ac:chgData name="Eva RONDEAU" userId="f7d8cabba842e015" providerId="LiveId" clId="{E4742C62-3961-4A69-AB7A-C9AB375FD4AC}" dt="2022-11-30T14:13:37.697" v="6446" actId="478"/>
          <ac:spMkLst>
            <pc:docMk/>
            <pc:sldMk cId="1866531016" sldId="266"/>
            <ac:spMk id="4" creationId="{EBFDC1BB-8EBB-32E5-7640-E99507416C6A}"/>
          </ac:spMkLst>
        </pc:spChg>
        <pc:spChg chg="add mod">
          <ac:chgData name="Eva RONDEAU" userId="f7d8cabba842e015" providerId="LiveId" clId="{E4742C62-3961-4A69-AB7A-C9AB375FD4AC}" dt="2022-11-30T14:13:51.095" v="6452" actId="1076"/>
          <ac:spMkLst>
            <pc:docMk/>
            <pc:sldMk cId="1866531016" sldId="266"/>
            <ac:spMk id="5" creationId="{DE1C7B46-2DBF-FF00-9D2A-3A95AAC21FBB}"/>
          </ac:spMkLst>
        </pc:spChg>
        <pc:spChg chg="add">
          <ac:chgData name="Eva RONDEAU" userId="f7d8cabba842e015" providerId="LiveId" clId="{E4742C62-3961-4A69-AB7A-C9AB375FD4AC}" dt="2022-11-24T11:23:29.977" v="4340" actId="26606"/>
          <ac:spMkLst>
            <pc:docMk/>
            <pc:sldMk cId="1866531016" sldId="266"/>
            <ac:spMk id="8" creationId="{2B566528-1B12-4246-9431-5C2D7D081168}"/>
          </ac:spMkLst>
        </pc:spChg>
        <pc:spChg chg="add">
          <ac:chgData name="Eva RONDEAU" userId="f7d8cabba842e015" providerId="LiveId" clId="{E4742C62-3961-4A69-AB7A-C9AB375FD4AC}" dt="2022-11-24T11:23:29.977" v="4340" actId="26606"/>
          <ac:spMkLst>
            <pc:docMk/>
            <pc:sldMk cId="1866531016" sldId="266"/>
            <ac:spMk id="10" creationId="{2E80C965-DB6D-4F81-9E9E-B027384D0BD6}"/>
          </ac:spMkLst>
        </pc:spChg>
        <pc:spChg chg="add">
          <ac:chgData name="Eva RONDEAU" userId="f7d8cabba842e015" providerId="LiveId" clId="{E4742C62-3961-4A69-AB7A-C9AB375FD4AC}" dt="2022-11-24T11:23:29.977" v="4340" actId="26606"/>
          <ac:spMkLst>
            <pc:docMk/>
            <pc:sldMk cId="1866531016" sldId="266"/>
            <ac:spMk id="12" creationId="{A580F890-B085-4E95-96AA-55AEBEC5CE6E}"/>
          </ac:spMkLst>
        </pc:spChg>
        <pc:spChg chg="add">
          <ac:chgData name="Eva RONDEAU" userId="f7d8cabba842e015" providerId="LiveId" clId="{E4742C62-3961-4A69-AB7A-C9AB375FD4AC}" dt="2022-11-24T11:23:29.977" v="4340" actId="26606"/>
          <ac:spMkLst>
            <pc:docMk/>
            <pc:sldMk cId="1866531016" sldId="266"/>
            <ac:spMk id="14" creationId="{D3F51FEB-38FB-4F6C-9F7B-2F2AFAB65463}"/>
          </ac:spMkLst>
        </pc:spChg>
        <pc:spChg chg="add">
          <ac:chgData name="Eva RONDEAU" userId="f7d8cabba842e015" providerId="LiveId" clId="{E4742C62-3961-4A69-AB7A-C9AB375FD4AC}" dt="2022-11-24T11:23:29.977" v="4340" actId="26606"/>
          <ac:spMkLst>
            <pc:docMk/>
            <pc:sldMk cId="1866531016" sldId="266"/>
            <ac:spMk id="16" creationId="{1E547BA6-BAE0-43BB-A7CA-60F69CE252F0}"/>
          </ac:spMkLst>
        </pc:spChg>
        <pc:spChg chg="add mod">
          <ac:chgData name="Eva RONDEAU" userId="f7d8cabba842e015" providerId="LiveId" clId="{E4742C62-3961-4A69-AB7A-C9AB375FD4AC}" dt="2022-11-30T14:13:38.107" v="6447"/>
          <ac:spMkLst>
            <pc:docMk/>
            <pc:sldMk cId="1866531016" sldId="266"/>
            <ac:spMk id="29" creationId="{04D5620D-B5C7-1E5F-D46E-288BE93E80FB}"/>
          </ac:spMkLst>
        </pc:spChg>
        <pc:graphicFrameChg chg="add mod ord modGraphic">
          <ac:chgData name="Eva RONDEAU" userId="f7d8cabba842e015" providerId="LiveId" clId="{E4742C62-3961-4A69-AB7A-C9AB375FD4AC}" dt="2022-12-03T17:52:54.997" v="9506"/>
          <ac:graphicFrameMkLst>
            <pc:docMk/>
            <pc:sldMk cId="1866531016" sldId="266"/>
            <ac:graphicFrameMk id="2" creationId="{8949CFC8-EF0E-3620-6999-735310CBD5D8}"/>
          </ac:graphicFrameMkLst>
        </pc:graphicFrameChg>
        <pc:graphicFrameChg chg="add del mod modGraphic">
          <ac:chgData name="Eva RONDEAU" userId="f7d8cabba842e015" providerId="LiveId" clId="{E4742C62-3961-4A69-AB7A-C9AB375FD4AC}" dt="2022-12-03T17:52:22.847" v="9499" actId="478"/>
          <ac:graphicFrameMkLst>
            <pc:docMk/>
            <pc:sldMk cId="1866531016" sldId="266"/>
            <ac:graphicFrameMk id="6" creationId="{B558407B-9264-2246-D0A5-EA40A9A28AC4}"/>
          </ac:graphicFrameMkLst>
        </pc:graphicFrameChg>
        <pc:graphicFrameChg chg="add mod">
          <ac:chgData name="Eva RONDEAU" userId="f7d8cabba842e015" providerId="LiveId" clId="{E4742C62-3961-4A69-AB7A-C9AB375FD4AC}" dt="2022-11-30T14:13:46.412" v="6451"/>
          <ac:graphicFrameMkLst>
            <pc:docMk/>
            <pc:sldMk cId="1866531016" sldId="266"/>
            <ac:graphicFrameMk id="30" creationId="{C9A83FBD-DA02-0143-361B-E1F7BAF55C89}"/>
          </ac:graphicFrameMkLst>
        </pc:graphicFrameChg>
        <pc:picChg chg="add del mod">
          <ac:chgData name="Eva RONDEAU" userId="f7d8cabba842e015" providerId="LiveId" clId="{E4742C62-3961-4A69-AB7A-C9AB375FD4AC}" dt="2022-11-24T11:27:41.564" v="4364" actId="478"/>
          <ac:picMkLst>
            <pc:docMk/>
            <pc:sldMk cId="1866531016" sldId="266"/>
            <ac:picMk id="9" creationId="{68659B4E-63FD-1536-397E-8B7001CCD20D}"/>
          </ac:picMkLst>
        </pc:picChg>
        <pc:picChg chg="add mod">
          <ac:chgData name="Eva RONDEAU" userId="f7d8cabba842e015" providerId="LiveId" clId="{E4742C62-3961-4A69-AB7A-C9AB375FD4AC}" dt="2022-12-03T17:52:17.464" v="9498" actId="1076"/>
          <ac:picMkLst>
            <pc:docMk/>
            <pc:sldMk cId="1866531016" sldId="266"/>
            <ac:picMk id="13" creationId="{6346A787-3F87-76CF-F6DC-06312805B6BE}"/>
          </ac:picMkLst>
        </pc:picChg>
        <pc:picChg chg="add mod">
          <ac:chgData name="Eva RONDEAU" userId="f7d8cabba842e015" providerId="LiveId" clId="{E4742C62-3961-4A69-AB7A-C9AB375FD4AC}" dt="2022-12-03T17:52:17.464" v="9498" actId="1076"/>
          <ac:picMkLst>
            <pc:docMk/>
            <pc:sldMk cId="1866531016" sldId="266"/>
            <ac:picMk id="17" creationId="{AFBABBDD-BFBE-A412-D3A0-52999E1578C8}"/>
          </ac:picMkLst>
        </pc:picChg>
        <pc:picChg chg="add mod">
          <ac:chgData name="Eva RONDEAU" userId="f7d8cabba842e015" providerId="LiveId" clId="{E4742C62-3961-4A69-AB7A-C9AB375FD4AC}" dt="2022-11-24T11:47:50.240" v="4703" actId="1076"/>
          <ac:picMkLst>
            <pc:docMk/>
            <pc:sldMk cId="1866531016" sldId="266"/>
            <ac:picMk id="19" creationId="{62EAA62E-4FEF-5A7B-58A3-6E4A8237F56B}"/>
          </ac:picMkLst>
        </pc:picChg>
        <pc:picChg chg="add mod modCrop">
          <ac:chgData name="Eva RONDEAU" userId="f7d8cabba842e015" providerId="LiveId" clId="{E4742C62-3961-4A69-AB7A-C9AB375FD4AC}" dt="2022-11-24T11:47:43.501" v="4702" actId="1076"/>
          <ac:picMkLst>
            <pc:docMk/>
            <pc:sldMk cId="1866531016" sldId="266"/>
            <ac:picMk id="21" creationId="{12FC58D9-CA6D-1D0B-84CC-4CE45B00DE4C}"/>
          </ac:picMkLst>
        </pc:picChg>
        <pc:picChg chg="add mod">
          <ac:chgData name="Eva RONDEAU" userId="f7d8cabba842e015" providerId="LiveId" clId="{E4742C62-3961-4A69-AB7A-C9AB375FD4AC}" dt="2022-11-24T12:52:12.848" v="4767" actId="14100"/>
          <ac:picMkLst>
            <pc:docMk/>
            <pc:sldMk cId="1866531016" sldId="266"/>
            <ac:picMk id="23" creationId="{6E755C3C-95B7-AC0D-8E14-9CA597F45E7B}"/>
          </ac:picMkLst>
        </pc:picChg>
        <pc:picChg chg="add mod">
          <ac:chgData name="Eva RONDEAU" userId="f7d8cabba842e015" providerId="LiveId" clId="{E4742C62-3961-4A69-AB7A-C9AB375FD4AC}" dt="2022-11-24T12:52:40.225" v="4770" actId="1076"/>
          <ac:picMkLst>
            <pc:docMk/>
            <pc:sldMk cId="1866531016" sldId="266"/>
            <ac:picMk id="25" creationId="{A6FB1BF2-B2A6-0821-731A-D571AF618336}"/>
          </ac:picMkLst>
        </pc:picChg>
        <pc:picChg chg="add mod modCrop">
          <ac:chgData name="Eva RONDEAU" userId="f7d8cabba842e015" providerId="LiveId" clId="{E4742C62-3961-4A69-AB7A-C9AB375FD4AC}" dt="2022-11-24T13:06:37.619" v="5048" actId="1076"/>
          <ac:picMkLst>
            <pc:docMk/>
            <pc:sldMk cId="1866531016" sldId="266"/>
            <ac:picMk id="27" creationId="{13420935-82F8-CCCB-7227-0F16CB73A7D7}"/>
          </ac:picMkLst>
        </pc:picChg>
      </pc:sldChg>
      <pc:sldChg chg="addSp delSp modSp new mod setBg delDesignElem chgLayout">
        <pc:chgData name="Eva RONDEAU" userId="f7d8cabba842e015" providerId="LiveId" clId="{E4742C62-3961-4A69-AB7A-C9AB375FD4AC}" dt="2022-12-03T17:55:20.652" v="9560" actId="14100"/>
        <pc:sldMkLst>
          <pc:docMk/>
          <pc:sldMk cId="2911912881" sldId="267"/>
        </pc:sldMkLst>
        <pc:spChg chg="del mod">
          <ac:chgData name="Eva RONDEAU" userId="f7d8cabba842e015" providerId="LiveId" clId="{E4742C62-3961-4A69-AB7A-C9AB375FD4AC}" dt="2022-11-24T13:17:05.314" v="5052" actId="478"/>
          <ac:spMkLst>
            <pc:docMk/>
            <pc:sldMk cId="2911912881" sldId="267"/>
            <ac:spMk id="2" creationId="{A956B0B8-5F03-8E34-716E-51264AF996BA}"/>
          </ac:spMkLst>
        </pc:spChg>
        <pc:spChg chg="del mod">
          <ac:chgData name="Eva RONDEAU" userId="f7d8cabba842e015" providerId="LiveId" clId="{E4742C62-3961-4A69-AB7A-C9AB375FD4AC}" dt="2022-11-24T13:17:07.879" v="5053" actId="478"/>
          <ac:spMkLst>
            <pc:docMk/>
            <pc:sldMk cId="2911912881" sldId="267"/>
            <ac:spMk id="3" creationId="{D428D97C-7AFF-EDC8-5FDD-A1AC9E1CA240}"/>
          </ac:spMkLst>
        </pc:spChg>
        <pc:spChg chg="add del mod">
          <ac:chgData name="Eva RONDEAU" userId="f7d8cabba842e015" providerId="LiveId" clId="{E4742C62-3961-4A69-AB7A-C9AB375FD4AC}" dt="2022-11-24T13:23:29.126" v="5069" actId="478"/>
          <ac:spMkLst>
            <pc:docMk/>
            <pc:sldMk cId="2911912881" sldId="267"/>
            <ac:spMk id="4" creationId="{A2C3F3C3-601B-50DC-E7F3-454D8CD10EBC}"/>
          </ac:spMkLst>
        </pc:spChg>
        <pc:spChg chg="add del mod">
          <ac:chgData name="Eva RONDEAU" userId="f7d8cabba842e015" providerId="LiveId" clId="{E4742C62-3961-4A69-AB7A-C9AB375FD4AC}" dt="2022-11-24T13:23:43.855" v="5072" actId="478"/>
          <ac:spMkLst>
            <pc:docMk/>
            <pc:sldMk cId="2911912881" sldId="267"/>
            <ac:spMk id="5" creationId="{4E401A1F-E38A-D7C4-797E-C697B1918555}"/>
          </ac:spMkLst>
        </pc:spChg>
        <pc:spChg chg="add del mod">
          <ac:chgData name="Eva RONDEAU" userId="f7d8cabba842e015" providerId="LiveId" clId="{E4742C62-3961-4A69-AB7A-C9AB375FD4AC}" dt="2022-11-30T14:14:01.293" v="6454" actId="478"/>
          <ac:spMkLst>
            <pc:docMk/>
            <pc:sldMk cId="2911912881" sldId="267"/>
            <ac:spMk id="6" creationId="{D5CFA12A-1992-1625-F49D-35843D3AB61D}"/>
          </ac:spMkLst>
        </pc:spChg>
        <pc:spChg chg="add mod ord">
          <ac:chgData name="Eva RONDEAU" userId="f7d8cabba842e015" providerId="LiveId" clId="{E4742C62-3961-4A69-AB7A-C9AB375FD4AC}" dt="2022-11-30T14:14:13.810" v="6457" actId="1076"/>
          <ac:spMkLst>
            <pc:docMk/>
            <pc:sldMk cId="2911912881" sldId="267"/>
            <ac:spMk id="7" creationId="{960A2264-A9AF-82A0-F21D-ED09D1B39C02}"/>
          </ac:spMkLst>
        </pc:spChg>
        <pc:spChg chg="add del">
          <ac:chgData name="Eva RONDEAU" userId="f7d8cabba842e015" providerId="LiveId" clId="{E4742C62-3961-4A69-AB7A-C9AB375FD4AC}" dt="2022-11-24T13:18:25.403" v="5067" actId="26606"/>
          <ac:spMkLst>
            <pc:docMk/>
            <pc:sldMk cId="2911912881" sldId="267"/>
            <ac:spMk id="8" creationId="{2B566528-1B12-4246-9431-5C2D7D081168}"/>
          </ac:spMkLst>
        </pc:spChg>
        <pc:spChg chg="add del mod">
          <ac:chgData name="Eva RONDEAU" userId="f7d8cabba842e015" providerId="LiveId" clId="{E4742C62-3961-4A69-AB7A-C9AB375FD4AC}" dt="2022-11-24T14:21:29.359" v="5208" actId="478"/>
          <ac:spMkLst>
            <pc:docMk/>
            <pc:sldMk cId="2911912881" sldId="267"/>
            <ac:spMk id="9" creationId="{31830EA3-56C8-2477-F057-2D3D9E3C8BF5}"/>
          </ac:spMkLst>
        </pc:spChg>
        <pc:spChg chg="add del">
          <ac:chgData name="Eva RONDEAU" userId="f7d8cabba842e015" providerId="LiveId" clId="{E4742C62-3961-4A69-AB7A-C9AB375FD4AC}" dt="2022-11-24T13:18:25.403" v="5067" actId="26606"/>
          <ac:spMkLst>
            <pc:docMk/>
            <pc:sldMk cId="2911912881" sldId="267"/>
            <ac:spMk id="10" creationId="{2E80C965-DB6D-4F81-9E9E-B027384D0BD6}"/>
          </ac:spMkLst>
        </pc:spChg>
        <pc:spChg chg="add del">
          <ac:chgData name="Eva RONDEAU" userId="f7d8cabba842e015" providerId="LiveId" clId="{E4742C62-3961-4A69-AB7A-C9AB375FD4AC}" dt="2022-11-24T13:18:25.403" v="5067" actId="26606"/>
          <ac:spMkLst>
            <pc:docMk/>
            <pc:sldMk cId="2911912881" sldId="267"/>
            <ac:spMk id="12" creationId="{A580F890-B085-4E95-96AA-55AEBEC5CE6E}"/>
          </ac:spMkLst>
        </pc:spChg>
        <pc:spChg chg="add del">
          <ac:chgData name="Eva RONDEAU" userId="f7d8cabba842e015" providerId="LiveId" clId="{E4742C62-3961-4A69-AB7A-C9AB375FD4AC}" dt="2022-11-24T13:18:25.403" v="5067" actId="26606"/>
          <ac:spMkLst>
            <pc:docMk/>
            <pc:sldMk cId="2911912881" sldId="267"/>
            <ac:spMk id="14" creationId="{D3F51FEB-38FB-4F6C-9F7B-2F2AFAB65463}"/>
          </ac:spMkLst>
        </pc:spChg>
        <pc:spChg chg="add del">
          <ac:chgData name="Eva RONDEAU" userId="f7d8cabba842e015" providerId="LiveId" clId="{E4742C62-3961-4A69-AB7A-C9AB375FD4AC}" dt="2022-11-24T13:18:25.403" v="5067" actId="26606"/>
          <ac:spMkLst>
            <pc:docMk/>
            <pc:sldMk cId="2911912881" sldId="267"/>
            <ac:spMk id="16" creationId="{1E547BA6-BAE0-43BB-A7CA-60F69CE252F0}"/>
          </ac:spMkLst>
        </pc:spChg>
        <pc:spChg chg="add del mod">
          <ac:chgData name="Eva RONDEAU" userId="f7d8cabba842e015" providerId="LiveId" clId="{E4742C62-3961-4A69-AB7A-C9AB375FD4AC}" dt="2022-12-03T17:53:43.409" v="9508" actId="14100"/>
          <ac:spMkLst>
            <pc:docMk/>
            <pc:sldMk cId="2911912881" sldId="267"/>
            <ac:spMk id="19" creationId="{C61618D2-A972-09DD-0420-F6E1A52523B9}"/>
          </ac:spMkLst>
        </pc:spChg>
        <pc:spChg chg="add del">
          <ac:chgData name="Eva RONDEAU" userId="f7d8cabba842e015" providerId="LiveId" clId="{E4742C62-3961-4A69-AB7A-C9AB375FD4AC}" dt="2022-11-24T14:31:31.408" v="5446" actId="700"/>
          <ac:spMkLst>
            <pc:docMk/>
            <pc:sldMk cId="2911912881" sldId="267"/>
            <ac:spMk id="21" creationId="{2B566528-1B12-4246-9431-5C2D7D081168}"/>
          </ac:spMkLst>
        </pc:spChg>
        <pc:spChg chg="add del">
          <ac:chgData name="Eva RONDEAU" userId="f7d8cabba842e015" providerId="LiveId" clId="{E4742C62-3961-4A69-AB7A-C9AB375FD4AC}" dt="2022-11-24T13:18:25.387" v="5066" actId="26606"/>
          <ac:spMkLst>
            <pc:docMk/>
            <pc:sldMk cId="2911912881" sldId="267"/>
            <ac:spMk id="22" creationId="{79BB35BC-D5C2-4C8B-A22A-A71E6191913B}"/>
          </ac:spMkLst>
        </pc:spChg>
        <pc:spChg chg="add del">
          <ac:chgData name="Eva RONDEAU" userId="f7d8cabba842e015" providerId="LiveId" clId="{E4742C62-3961-4A69-AB7A-C9AB375FD4AC}" dt="2022-11-24T14:31:31.408" v="5446" actId="700"/>
          <ac:spMkLst>
            <pc:docMk/>
            <pc:sldMk cId="2911912881" sldId="267"/>
            <ac:spMk id="23" creationId="{2E80C965-DB6D-4F81-9E9E-B027384D0BD6}"/>
          </ac:spMkLst>
        </pc:spChg>
        <pc:spChg chg="add del mod">
          <ac:chgData name="Eva RONDEAU" userId="f7d8cabba842e015" providerId="LiveId" clId="{E4742C62-3961-4A69-AB7A-C9AB375FD4AC}" dt="2022-11-24T14:31:31.754" v="5447" actId="767"/>
          <ac:spMkLst>
            <pc:docMk/>
            <pc:sldMk cId="2911912881" sldId="267"/>
            <ac:spMk id="24" creationId="{75BD784E-38E3-8F9D-C52C-D43F2A038AD6}"/>
          </ac:spMkLst>
        </pc:spChg>
        <pc:spChg chg="add del">
          <ac:chgData name="Eva RONDEAU" userId="f7d8cabba842e015" providerId="LiveId" clId="{E4742C62-3961-4A69-AB7A-C9AB375FD4AC}" dt="2022-11-24T14:31:31.408" v="5446" actId="700"/>
          <ac:spMkLst>
            <pc:docMk/>
            <pc:sldMk cId="2911912881" sldId="267"/>
            <ac:spMk id="25" creationId="{A580F890-B085-4E95-96AA-55AEBEC5CE6E}"/>
          </ac:spMkLst>
        </pc:spChg>
        <pc:spChg chg="add del mod ord">
          <ac:chgData name="Eva RONDEAU" userId="f7d8cabba842e015" providerId="LiveId" clId="{E4742C62-3961-4A69-AB7A-C9AB375FD4AC}" dt="2022-11-24T14:31:31.408" v="5446" actId="700"/>
          <ac:spMkLst>
            <pc:docMk/>
            <pc:sldMk cId="2911912881" sldId="267"/>
            <ac:spMk id="26" creationId="{AB85E87A-2BCC-379E-0B0D-CC9BE8C0DA93}"/>
          </ac:spMkLst>
        </pc:spChg>
        <pc:spChg chg="add del">
          <ac:chgData name="Eva RONDEAU" userId="f7d8cabba842e015" providerId="LiveId" clId="{E4742C62-3961-4A69-AB7A-C9AB375FD4AC}" dt="2022-11-24T14:31:31.408" v="5446" actId="700"/>
          <ac:spMkLst>
            <pc:docMk/>
            <pc:sldMk cId="2911912881" sldId="267"/>
            <ac:spMk id="27" creationId="{D3F51FEB-38FB-4F6C-9F7B-2F2AFAB65463}"/>
          </ac:spMkLst>
        </pc:spChg>
        <pc:spChg chg="add del mod ord">
          <ac:chgData name="Eva RONDEAU" userId="f7d8cabba842e015" providerId="LiveId" clId="{E4742C62-3961-4A69-AB7A-C9AB375FD4AC}" dt="2022-11-24T14:31:31.408" v="5446" actId="700"/>
          <ac:spMkLst>
            <pc:docMk/>
            <pc:sldMk cId="2911912881" sldId="267"/>
            <ac:spMk id="28" creationId="{B1BAC938-5647-62B9-8E81-A8853DFEDBB9}"/>
          </ac:spMkLst>
        </pc:spChg>
        <pc:spChg chg="add del">
          <ac:chgData name="Eva RONDEAU" userId="f7d8cabba842e015" providerId="LiveId" clId="{E4742C62-3961-4A69-AB7A-C9AB375FD4AC}" dt="2022-11-24T14:31:31.408" v="5446" actId="700"/>
          <ac:spMkLst>
            <pc:docMk/>
            <pc:sldMk cId="2911912881" sldId="267"/>
            <ac:spMk id="29" creationId="{1E547BA6-BAE0-43BB-A7CA-60F69CE252F0}"/>
          </ac:spMkLst>
        </pc:spChg>
        <pc:spChg chg="add del mod">
          <ac:chgData name="Eva RONDEAU" userId="f7d8cabba842e015" providerId="LiveId" clId="{E4742C62-3961-4A69-AB7A-C9AB375FD4AC}" dt="2022-11-24T14:31:31.031" v="5445" actId="767"/>
          <ac:spMkLst>
            <pc:docMk/>
            <pc:sldMk cId="2911912881" sldId="267"/>
            <ac:spMk id="30" creationId="{8F058EA1-4787-D9F9-42A1-32D5E19D5381}"/>
          </ac:spMkLst>
        </pc:spChg>
        <pc:spChg chg="add del">
          <ac:chgData name="Eva RONDEAU" userId="f7d8cabba842e015" providerId="LiveId" clId="{E4742C62-3961-4A69-AB7A-C9AB375FD4AC}" dt="2022-11-24T14:20:30.026" v="5198" actId="26606"/>
          <ac:spMkLst>
            <pc:docMk/>
            <pc:sldMk cId="2911912881" sldId="267"/>
            <ac:spMk id="32" creationId="{DA21A4AC-5300-4176-B2FB-67830A380702}"/>
          </ac:spMkLst>
        </pc:spChg>
        <pc:spChg chg="add del">
          <ac:chgData name="Eva RONDEAU" userId="f7d8cabba842e015" providerId="LiveId" clId="{E4742C62-3961-4A69-AB7A-C9AB375FD4AC}" dt="2022-11-24T14:20:30.026" v="5198" actId="26606"/>
          <ac:spMkLst>
            <pc:docMk/>
            <pc:sldMk cId="2911912881" sldId="267"/>
            <ac:spMk id="33" creationId="{5A09F8C8-3B6F-414C-866C-80565B61075D}"/>
          </ac:spMkLst>
        </pc:spChg>
        <pc:spChg chg="add del">
          <ac:chgData name="Eva RONDEAU" userId="f7d8cabba842e015" providerId="LiveId" clId="{E4742C62-3961-4A69-AB7A-C9AB375FD4AC}" dt="2022-11-24T14:20:24.966" v="5192" actId="26606"/>
          <ac:spMkLst>
            <pc:docMk/>
            <pc:sldMk cId="2911912881" sldId="267"/>
            <ac:spMk id="35" creationId="{A3329613-8831-4432-A62D-24A970EFC7DB}"/>
          </ac:spMkLst>
        </pc:spChg>
        <pc:spChg chg="add del">
          <ac:chgData name="Eva RONDEAU" userId="f7d8cabba842e015" providerId="LiveId" clId="{E4742C62-3961-4A69-AB7A-C9AB375FD4AC}" dt="2022-11-24T14:20:32.532" v="5204" actId="26606"/>
          <ac:spMkLst>
            <pc:docMk/>
            <pc:sldMk cId="2911912881" sldId="267"/>
            <ac:spMk id="36" creationId="{DA21A4AC-5300-4176-B2FB-67830A380702}"/>
          </ac:spMkLst>
        </pc:spChg>
        <pc:spChg chg="add del">
          <ac:chgData name="Eva RONDEAU" userId="f7d8cabba842e015" providerId="LiveId" clId="{E4742C62-3961-4A69-AB7A-C9AB375FD4AC}" dt="2022-11-24T14:20:24.966" v="5192" actId="26606"/>
          <ac:spMkLst>
            <pc:docMk/>
            <pc:sldMk cId="2911912881" sldId="267"/>
            <ac:spMk id="37" creationId="{2A4E0407-A637-4681-B905-C53E4216CE00}"/>
          </ac:spMkLst>
        </pc:spChg>
        <pc:spChg chg="add del">
          <ac:chgData name="Eva RONDEAU" userId="f7d8cabba842e015" providerId="LiveId" clId="{E4742C62-3961-4A69-AB7A-C9AB375FD4AC}" dt="2022-11-24T14:20:32.532" v="5204" actId="26606"/>
          <ac:spMkLst>
            <pc:docMk/>
            <pc:sldMk cId="2911912881" sldId="267"/>
            <ac:spMk id="38" creationId="{5A09F8C8-3B6F-414C-866C-80565B61075D}"/>
          </ac:spMkLst>
        </pc:spChg>
        <pc:spChg chg="add mod">
          <ac:chgData name="Eva RONDEAU" userId="f7d8cabba842e015" providerId="LiveId" clId="{E4742C62-3961-4A69-AB7A-C9AB375FD4AC}" dt="2022-12-03T17:53:49.433" v="9510" actId="14100"/>
          <ac:spMkLst>
            <pc:docMk/>
            <pc:sldMk cId="2911912881" sldId="267"/>
            <ac:spMk id="48" creationId="{89A9B7E3-47A2-0170-9D79-834CF5C9D797}"/>
          </ac:spMkLst>
        </pc:spChg>
        <pc:spChg chg="add del mod">
          <ac:chgData name="Eva RONDEAU" userId="f7d8cabba842e015" providerId="LiveId" clId="{E4742C62-3961-4A69-AB7A-C9AB375FD4AC}" dt="2022-12-03T17:54:02.692" v="9512" actId="1076"/>
          <ac:spMkLst>
            <pc:docMk/>
            <pc:sldMk cId="2911912881" sldId="267"/>
            <ac:spMk id="49" creationId="{0F6DC61C-3E72-DB1E-80F9-F59CD0858E96}"/>
          </ac:spMkLst>
        </pc:spChg>
        <pc:spChg chg="add del mod">
          <ac:chgData name="Eva RONDEAU" userId="f7d8cabba842e015" providerId="LiveId" clId="{E4742C62-3961-4A69-AB7A-C9AB375FD4AC}" dt="2022-12-01T18:26:43.884" v="7277" actId="478"/>
          <ac:spMkLst>
            <pc:docMk/>
            <pc:sldMk cId="2911912881" sldId="267"/>
            <ac:spMk id="50" creationId="{81E0F126-1076-0841-740D-73F15F250DCF}"/>
          </ac:spMkLst>
        </pc:spChg>
        <pc:spChg chg="add mod">
          <ac:chgData name="Eva RONDEAU" userId="f7d8cabba842e015" providerId="LiveId" clId="{E4742C62-3961-4A69-AB7A-C9AB375FD4AC}" dt="2022-12-01T18:27:05.011" v="7294" actId="14100"/>
          <ac:spMkLst>
            <pc:docMk/>
            <pc:sldMk cId="2911912881" sldId="267"/>
            <ac:spMk id="53" creationId="{920B32EF-8DB6-18F1-EABA-33FC49DD85FC}"/>
          </ac:spMkLst>
        </pc:spChg>
        <pc:spChg chg="add mod">
          <ac:chgData name="Eva RONDEAU" userId="f7d8cabba842e015" providerId="LiveId" clId="{E4742C62-3961-4A69-AB7A-C9AB375FD4AC}" dt="2022-11-24T15:41:31.245" v="5682" actId="20577"/>
          <ac:spMkLst>
            <pc:docMk/>
            <pc:sldMk cId="2911912881" sldId="267"/>
            <ac:spMk id="54" creationId="{B4B0B79C-0DD1-7FE1-24C6-D22C80ED742C}"/>
          </ac:spMkLst>
        </pc:spChg>
        <pc:spChg chg="add mod">
          <ac:chgData name="Eva RONDEAU" userId="f7d8cabba842e015" providerId="LiveId" clId="{E4742C62-3961-4A69-AB7A-C9AB375FD4AC}" dt="2022-12-03T17:55:20.652" v="9560" actId="14100"/>
          <ac:spMkLst>
            <pc:docMk/>
            <pc:sldMk cId="2911912881" sldId="267"/>
            <ac:spMk id="55" creationId="{CF2905E4-50F0-A7F3-39EF-2749C1AC71AA}"/>
          </ac:spMkLst>
        </pc:spChg>
        <pc:spChg chg="add mod">
          <ac:chgData name="Eva RONDEAU" userId="f7d8cabba842e015" providerId="LiveId" clId="{E4742C62-3961-4A69-AB7A-C9AB375FD4AC}" dt="2022-11-30T14:14:07.681" v="6456"/>
          <ac:spMkLst>
            <pc:docMk/>
            <pc:sldMk cId="2911912881" sldId="267"/>
            <ac:spMk id="58" creationId="{1029A8DF-F437-9F11-F04C-BF1DAD2D17FA}"/>
          </ac:spMkLst>
        </pc:spChg>
        <pc:graphicFrameChg chg="add del mod modGraphic">
          <ac:chgData name="Eva RONDEAU" userId="f7d8cabba842e015" providerId="LiveId" clId="{E4742C62-3961-4A69-AB7A-C9AB375FD4AC}" dt="2022-11-24T14:30:02.213" v="5405" actId="478"/>
          <ac:graphicFrameMkLst>
            <pc:docMk/>
            <pc:sldMk cId="2911912881" sldId="267"/>
            <ac:graphicFrameMk id="20" creationId="{6B2A7828-21B8-B635-8FEE-40C7532EF4CE}"/>
          </ac:graphicFrameMkLst>
        </pc:graphicFrameChg>
        <pc:graphicFrameChg chg="add mod">
          <ac:chgData name="Eva RONDEAU" userId="f7d8cabba842e015" providerId="LiveId" clId="{E4742C62-3961-4A69-AB7A-C9AB375FD4AC}" dt="2022-11-30T14:14:51.349" v="6465" actId="1076"/>
          <ac:graphicFrameMkLst>
            <pc:docMk/>
            <pc:sldMk cId="2911912881" sldId="267"/>
            <ac:graphicFrameMk id="57" creationId="{1BAF14E8-1C72-454A-726B-29A03EDCEC09}"/>
          </ac:graphicFrameMkLst>
        </pc:graphicFrameChg>
        <pc:picChg chg="add del mod">
          <ac:chgData name="Eva RONDEAU" userId="f7d8cabba842e015" providerId="LiveId" clId="{E4742C62-3961-4A69-AB7A-C9AB375FD4AC}" dt="2022-11-24T14:20:04.124" v="5181" actId="478"/>
          <ac:picMkLst>
            <pc:docMk/>
            <pc:sldMk cId="2911912881" sldId="267"/>
            <ac:picMk id="13" creationId="{00A4F156-57F8-AD28-36ED-4212B8E59A78}"/>
          </ac:picMkLst>
        </pc:picChg>
        <pc:picChg chg="add del mod">
          <ac:chgData name="Eva RONDEAU" userId="f7d8cabba842e015" providerId="LiveId" clId="{E4742C62-3961-4A69-AB7A-C9AB375FD4AC}" dt="2022-11-24T14:20:05.473" v="5182" actId="478"/>
          <ac:picMkLst>
            <pc:docMk/>
            <pc:sldMk cId="2911912881" sldId="267"/>
            <ac:picMk id="17" creationId="{EC86A675-A605-678B-875D-AABE68493A66}"/>
          </ac:picMkLst>
        </pc:picChg>
        <pc:picChg chg="add del">
          <ac:chgData name="Eva RONDEAU" userId="f7d8cabba842e015" providerId="LiveId" clId="{E4742C62-3961-4A69-AB7A-C9AB375FD4AC}" dt="2022-11-24T13:18:25.387" v="5066" actId="26606"/>
          <ac:picMkLst>
            <pc:docMk/>
            <pc:sldMk cId="2911912881" sldId="267"/>
            <ac:picMk id="18" creationId="{611CE687-31B6-BDF0-550E-D752E8956124}"/>
          </ac:picMkLst>
        </pc:picChg>
        <pc:picChg chg="add del">
          <ac:chgData name="Eva RONDEAU" userId="f7d8cabba842e015" providerId="LiveId" clId="{E4742C62-3961-4A69-AB7A-C9AB375FD4AC}" dt="2022-11-24T14:20:24.966" v="5192" actId="26606"/>
          <ac:picMkLst>
            <pc:docMk/>
            <pc:sldMk cId="2911912881" sldId="267"/>
            <ac:picMk id="31" creationId="{627B8FBA-566D-8D1A-9314-3FE7C78C6C55}"/>
          </ac:picMkLst>
        </pc:picChg>
        <pc:picChg chg="add del">
          <ac:chgData name="Eva RONDEAU" userId="f7d8cabba842e015" providerId="LiveId" clId="{E4742C62-3961-4A69-AB7A-C9AB375FD4AC}" dt="2022-11-24T14:20:30.026" v="5198" actId="26606"/>
          <ac:picMkLst>
            <pc:docMk/>
            <pc:sldMk cId="2911912881" sldId="267"/>
            <ac:picMk id="34" creationId="{1F57B7A3-877E-5022-76D4-8EEAD6494AE4}"/>
          </ac:picMkLst>
        </pc:picChg>
        <pc:picChg chg="add del">
          <ac:chgData name="Eva RONDEAU" userId="f7d8cabba842e015" providerId="LiveId" clId="{E4742C62-3961-4A69-AB7A-C9AB375FD4AC}" dt="2022-11-24T14:20:32.532" v="5204" actId="26606"/>
          <ac:picMkLst>
            <pc:docMk/>
            <pc:sldMk cId="2911912881" sldId="267"/>
            <ac:picMk id="39" creationId="{8B164548-77F8-435E-A240-1A3E88D3DADC}"/>
          </ac:picMkLst>
        </pc:picChg>
        <pc:picChg chg="add del mod">
          <ac:chgData name="Eva RONDEAU" userId="f7d8cabba842e015" providerId="LiveId" clId="{E4742C62-3961-4A69-AB7A-C9AB375FD4AC}" dt="2022-11-24T14:31:03.704" v="5425" actId="931"/>
          <ac:picMkLst>
            <pc:docMk/>
            <pc:sldMk cId="2911912881" sldId="267"/>
            <ac:picMk id="41" creationId="{4D5BE22A-C938-4ED1-39A6-F3101B62F4BC}"/>
          </ac:picMkLst>
        </pc:picChg>
        <pc:picChg chg="add del mod">
          <ac:chgData name="Eva RONDEAU" userId="f7d8cabba842e015" providerId="LiveId" clId="{E4742C62-3961-4A69-AB7A-C9AB375FD4AC}" dt="2022-11-24T14:31:03.704" v="5425" actId="931"/>
          <ac:picMkLst>
            <pc:docMk/>
            <pc:sldMk cId="2911912881" sldId="267"/>
            <ac:picMk id="43" creationId="{9BAF68C1-22CA-B2C0-DD7D-8001D608D1D8}"/>
          </ac:picMkLst>
        </pc:picChg>
        <pc:picChg chg="add del mod">
          <ac:chgData name="Eva RONDEAU" userId="f7d8cabba842e015" providerId="LiveId" clId="{E4742C62-3961-4A69-AB7A-C9AB375FD4AC}" dt="2022-11-24T14:31:28.847" v="5441" actId="931"/>
          <ac:picMkLst>
            <pc:docMk/>
            <pc:sldMk cId="2911912881" sldId="267"/>
            <ac:picMk id="45" creationId="{CBD803BB-88BE-0C87-A999-FC724996AC07}"/>
          </ac:picMkLst>
        </pc:picChg>
        <pc:picChg chg="add mod">
          <ac:chgData name="Eva RONDEAU" userId="f7d8cabba842e015" providerId="LiveId" clId="{E4742C62-3961-4A69-AB7A-C9AB375FD4AC}" dt="2022-11-24T15:40:58.495" v="5669" actId="1076"/>
          <ac:picMkLst>
            <pc:docMk/>
            <pc:sldMk cId="2911912881" sldId="267"/>
            <ac:picMk id="46" creationId="{C9509BBB-E2E0-646E-DC5B-7A434783BAC7}"/>
          </ac:picMkLst>
        </pc:picChg>
        <pc:picChg chg="add mod">
          <ac:chgData name="Eva RONDEAU" userId="f7d8cabba842e015" providerId="LiveId" clId="{E4742C62-3961-4A69-AB7A-C9AB375FD4AC}" dt="2022-11-24T15:41:02.515" v="5670" actId="1076"/>
          <ac:picMkLst>
            <pc:docMk/>
            <pc:sldMk cId="2911912881" sldId="267"/>
            <ac:picMk id="47" creationId="{7632BC69-AE5D-4D27-59D3-36FDC2CA045D}"/>
          </ac:picMkLst>
        </pc:picChg>
        <pc:picChg chg="add mod">
          <ac:chgData name="Eva RONDEAU" userId="f7d8cabba842e015" providerId="LiveId" clId="{E4742C62-3961-4A69-AB7A-C9AB375FD4AC}" dt="2022-12-03T17:53:55.159" v="9511" actId="1076"/>
          <ac:picMkLst>
            <pc:docMk/>
            <pc:sldMk cId="2911912881" sldId="267"/>
            <ac:picMk id="52" creationId="{E2F7A757-504C-16BC-B35F-894FD45461F4}"/>
          </ac:picMkLst>
        </pc:picChg>
      </pc:sldChg>
      <pc:sldChg chg="addSp delSp modSp new mod setBg">
        <pc:chgData name="Eva RONDEAU" userId="f7d8cabba842e015" providerId="LiveId" clId="{E4742C62-3961-4A69-AB7A-C9AB375FD4AC}" dt="2022-12-05T09:27:48.398" v="9571" actId="1076"/>
        <pc:sldMkLst>
          <pc:docMk/>
          <pc:sldMk cId="431613177" sldId="268"/>
        </pc:sldMkLst>
        <pc:spChg chg="del">
          <ac:chgData name="Eva RONDEAU" userId="f7d8cabba842e015" providerId="LiveId" clId="{E4742C62-3961-4A69-AB7A-C9AB375FD4AC}" dt="2022-11-29T14:01:10.993" v="5842" actId="478"/>
          <ac:spMkLst>
            <pc:docMk/>
            <pc:sldMk cId="431613177" sldId="268"/>
            <ac:spMk id="2" creationId="{0A6545DA-CE0F-370D-D52C-5CF9DC5D5790}"/>
          </ac:spMkLst>
        </pc:spChg>
        <pc:spChg chg="del">
          <ac:chgData name="Eva RONDEAU" userId="f7d8cabba842e015" providerId="LiveId" clId="{E4742C62-3961-4A69-AB7A-C9AB375FD4AC}" dt="2022-11-29T14:01:13.643" v="5843" actId="478"/>
          <ac:spMkLst>
            <pc:docMk/>
            <pc:sldMk cId="431613177" sldId="268"/>
            <ac:spMk id="3" creationId="{B63D8809-DCA0-3446-D12A-0B1F7D95BABD}"/>
          </ac:spMkLst>
        </pc:spChg>
        <pc:spChg chg="add del mod">
          <ac:chgData name="Eva RONDEAU" userId="f7d8cabba842e015" providerId="LiveId" clId="{E4742C62-3961-4A69-AB7A-C9AB375FD4AC}" dt="2022-11-30T14:14:41.989" v="6461" actId="478"/>
          <ac:spMkLst>
            <pc:docMk/>
            <pc:sldMk cId="431613177" sldId="268"/>
            <ac:spMk id="8" creationId="{0CB64B30-529C-69CB-A7C9-AB304A0260BA}"/>
          </ac:spMkLst>
        </pc:spChg>
        <pc:spChg chg="add mod">
          <ac:chgData name="Eva RONDEAU" userId="f7d8cabba842e015" providerId="LiveId" clId="{E4742C62-3961-4A69-AB7A-C9AB375FD4AC}" dt="2022-12-05T09:27:44.559" v="9570" actId="115"/>
          <ac:spMkLst>
            <pc:docMk/>
            <pc:sldMk cId="431613177" sldId="268"/>
            <ac:spMk id="9" creationId="{F60C9345-E48F-39AD-4C02-1C74714BA027}"/>
          </ac:spMkLst>
        </pc:spChg>
        <pc:spChg chg="add">
          <ac:chgData name="Eva RONDEAU" userId="f7d8cabba842e015" providerId="LiveId" clId="{E4742C62-3961-4A69-AB7A-C9AB375FD4AC}" dt="2022-11-29T14:07:24.741" v="5847" actId="26606"/>
          <ac:spMkLst>
            <pc:docMk/>
            <pc:sldMk cId="431613177" sldId="268"/>
            <ac:spMk id="10" creationId="{F3060C83-F051-4F0E-ABAD-AA0DFC48B218}"/>
          </ac:spMkLst>
        </pc:spChg>
        <pc:spChg chg="add">
          <ac:chgData name="Eva RONDEAU" userId="f7d8cabba842e015" providerId="LiveId" clId="{E4742C62-3961-4A69-AB7A-C9AB375FD4AC}" dt="2022-11-29T14:07:24.741" v="5847" actId="26606"/>
          <ac:spMkLst>
            <pc:docMk/>
            <pc:sldMk cId="431613177" sldId="268"/>
            <ac:spMk id="12" creationId="{83C98ABE-055B-441F-B07E-44F97F083C39}"/>
          </ac:spMkLst>
        </pc:spChg>
        <pc:spChg chg="add">
          <ac:chgData name="Eva RONDEAU" userId="f7d8cabba842e015" providerId="LiveId" clId="{E4742C62-3961-4A69-AB7A-C9AB375FD4AC}" dt="2022-11-29T14:07:24.741" v="5847" actId="26606"/>
          <ac:spMkLst>
            <pc:docMk/>
            <pc:sldMk cId="431613177" sldId="268"/>
            <ac:spMk id="14" creationId="{29FDB030-9B49-4CED-8CCD-4D99382388AC}"/>
          </ac:spMkLst>
        </pc:spChg>
        <pc:spChg chg="add">
          <ac:chgData name="Eva RONDEAU" userId="f7d8cabba842e015" providerId="LiveId" clId="{E4742C62-3961-4A69-AB7A-C9AB375FD4AC}" dt="2022-11-29T14:07:24.741" v="5847" actId="26606"/>
          <ac:spMkLst>
            <pc:docMk/>
            <pc:sldMk cId="431613177" sldId="268"/>
            <ac:spMk id="16" creationId="{3783CA14-24A1-485C-8B30-D6A5D87987AD}"/>
          </ac:spMkLst>
        </pc:spChg>
        <pc:spChg chg="add">
          <ac:chgData name="Eva RONDEAU" userId="f7d8cabba842e015" providerId="LiveId" clId="{E4742C62-3961-4A69-AB7A-C9AB375FD4AC}" dt="2022-11-29T14:07:24.741" v="5847" actId="26606"/>
          <ac:spMkLst>
            <pc:docMk/>
            <pc:sldMk cId="431613177" sldId="268"/>
            <ac:spMk id="18" creationId="{9A97C86A-04D6-40F7-AE84-31AB43E6A846}"/>
          </ac:spMkLst>
        </pc:spChg>
        <pc:spChg chg="add">
          <ac:chgData name="Eva RONDEAU" userId="f7d8cabba842e015" providerId="LiveId" clId="{E4742C62-3961-4A69-AB7A-C9AB375FD4AC}" dt="2022-11-29T14:07:24.741" v="5847" actId="26606"/>
          <ac:spMkLst>
            <pc:docMk/>
            <pc:sldMk cId="431613177" sldId="268"/>
            <ac:spMk id="20" creationId="{FF9F2414-84E8-453E-B1F3-389FDE8192D9}"/>
          </ac:spMkLst>
        </pc:spChg>
        <pc:spChg chg="add">
          <ac:chgData name="Eva RONDEAU" userId="f7d8cabba842e015" providerId="LiveId" clId="{E4742C62-3961-4A69-AB7A-C9AB375FD4AC}" dt="2022-11-29T14:07:24.741" v="5847" actId="26606"/>
          <ac:spMkLst>
            <pc:docMk/>
            <pc:sldMk cId="431613177" sldId="268"/>
            <ac:spMk id="22" creationId="{3ECA69A1-7536-43AC-85EF-C7106179F5ED}"/>
          </ac:spMkLst>
        </pc:spChg>
        <pc:spChg chg="add mod">
          <ac:chgData name="Eva RONDEAU" userId="f7d8cabba842e015" providerId="LiveId" clId="{E4742C62-3961-4A69-AB7A-C9AB375FD4AC}" dt="2022-11-30T14:14:46.335" v="6462"/>
          <ac:spMkLst>
            <pc:docMk/>
            <pc:sldMk cId="431613177" sldId="268"/>
            <ac:spMk id="29" creationId="{D6CFEAD2-7D91-EB1D-BC07-F54347CFAB2B}"/>
          </ac:spMkLst>
        </pc:spChg>
        <pc:graphicFrameChg chg="add mod">
          <ac:chgData name="Eva RONDEAU" userId="f7d8cabba842e015" providerId="LiveId" clId="{E4742C62-3961-4A69-AB7A-C9AB375FD4AC}" dt="2022-11-30T14:18:38.306" v="6506" actId="1076"/>
          <ac:graphicFrameMkLst>
            <pc:docMk/>
            <pc:sldMk cId="431613177" sldId="268"/>
            <ac:graphicFrameMk id="30" creationId="{CBB41A3E-B0C2-3270-0EED-8249BFFE52E9}"/>
          </ac:graphicFrameMkLst>
        </pc:graphicFrameChg>
        <pc:picChg chg="add del mod modCrop">
          <ac:chgData name="Eva RONDEAU" userId="f7d8cabba842e015" providerId="LiveId" clId="{E4742C62-3961-4A69-AB7A-C9AB375FD4AC}" dt="2022-11-29T14:52:35.346" v="5891" actId="478"/>
          <ac:picMkLst>
            <pc:docMk/>
            <pc:sldMk cId="431613177" sldId="268"/>
            <ac:picMk id="5" creationId="{4B85F855-BA0B-9E75-F3E4-878D59FC6518}"/>
          </ac:picMkLst>
        </pc:picChg>
        <pc:picChg chg="add del mod modCrop">
          <ac:chgData name="Eva RONDEAU" userId="f7d8cabba842e015" providerId="LiveId" clId="{E4742C62-3961-4A69-AB7A-C9AB375FD4AC}" dt="2022-11-29T14:49:32.910" v="5874" actId="478"/>
          <ac:picMkLst>
            <pc:docMk/>
            <pc:sldMk cId="431613177" sldId="268"/>
            <ac:picMk id="7" creationId="{AC0DFF49-45DA-5360-F7EC-7EF0BC5FC23E}"/>
          </ac:picMkLst>
        </pc:picChg>
        <pc:picChg chg="add del mod">
          <ac:chgData name="Eva RONDEAU" userId="f7d8cabba842e015" providerId="LiveId" clId="{E4742C62-3961-4A69-AB7A-C9AB375FD4AC}" dt="2022-11-29T14:47:46.882" v="5867" actId="478"/>
          <ac:picMkLst>
            <pc:docMk/>
            <pc:sldMk cId="431613177" sldId="268"/>
            <ac:picMk id="13" creationId="{49C28BA2-DE99-C42B-56E4-E56D52CC2579}"/>
          </ac:picMkLst>
        </pc:picChg>
        <pc:picChg chg="add del mod modCrop">
          <ac:chgData name="Eva RONDEAU" userId="f7d8cabba842e015" providerId="LiveId" clId="{E4742C62-3961-4A69-AB7A-C9AB375FD4AC}" dt="2022-11-29T14:50:35.947" v="5879" actId="478"/>
          <ac:picMkLst>
            <pc:docMk/>
            <pc:sldMk cId="431613177" sldId="268"/>
            <ac:picMk id="17" creationId="{DA27A523-C0E3-4ACF-7E55-2AA465F0C916}"/>
          </ac:picMkLst>
        </pc:picChg>
        <pc:picChg chg="add del mod modCrop">
          <ac:chgData name="Eva RONDEAU" userId="f7d8cabba842e015" providerId="LiveId" clId="{E4742C62-3961-4A69-AB7A-C9AB375FD4AC}" dt="2022-11-29T15:00:07.419" v="5915" actId="478"/>
          <ac:picMkLst>
            <pc:docMk/>
            <pc:sldMk cId="431613177" sldId="268"/>
            <ac:picMk id="21" creationId="{0FF73548-F85D-1FF6-25BB-B219ABB3E4E0}"/>
          </ac:picMkLst>
        </pc:picChg>
        <pc:picChg chg="add del mod modCrop">
          <ac:chgData name="Eva RONDEAU" userId="f7d8cabba842e015" providerId="LiveId" clId="{E4742C62-3961-4A69-AB7A-C9AB375FD4AC}" dt="2022-11-29T15:00:21.890" v="5921" actId="478"/>
          <ac:picMkLst>
            <pc:docMk/>
            <pc:sldMk cId="431613177" sldId="268"/>
            <ac:picMk id="24" creationId="{7C916808-E80F-4C60-34AD-A30C1CC951E0}"/>
          </ac:picMkLst>
        </pc:picChg>
        <pc:picChg chg="add mod modCrop">
          <ac:chgData name="Eva RONDEAU" userId="f7d8cabba842e015" providerId="LiveId" clId="{E4742C62-3961-4A69-AB7A-C9AB375FD4AC}" dt="2022-12-03T17:55:32.258" v="9561" actId="1076"/>
          <ac:picMkLst>
            <pc:docMk/>
            <pc:sldMk cId="431613177" sldId="268"/>
            <ac:picMk id="26" creationId="{94C2161E-34DD-D505-DBC9-DFA0FEAA0727}"/>
          </ac:picMkLst>
        </pc:picChg>
        <pc:picChg chg="add mod">
          <ac:chgData name="Eva RONDEAU" userId="f7d8cabba842e015" providerId="LiveId" clId="{E4742C62-3961-4A69-AB7A-C9AB375FD4AC}" dt="2022-12-05T09:27:48.398" v="9571" actId="1076"/>
          <ac:picMkLst>
            <pc:docMk/>
            <pc:sldMk cId="431613177" sldId="268"/>
            <ac:picMk id="28" creationId="{DF84BFDC-0EB9-463B-3F24-10BE807ED3F2}"/>
          </ac:picMkLst>
        </pc:picChg>
      </pc:sldChg>
      <pc:sldChg chg="addSp modSp new del">
        <pc:chgData name="Eva RONDEAU" userId="f7d8cabba842e015" providerId="LiveId" clId="{E4742C62-3961-4A69-AB7A-C9AB375FD4AC}" dt="2022-11-24T15:47:46.262" v="5807" actId="47"/>
        <pc:sldMkLst>
          <pc:docMk/>
          <pc:sldMk cId="2983939471" sldId="268"/>
        </pc:sldMkLst>
        <pc:picChg chg="add mod">
          <ac:chgData name="Eva RONDEAU" userId="f7d8cabba842e015" providerId="LiveId" clId="{E4742C62-3961-4A69-AB7A-C9AB375FD4AC}" dt="2022-11-24T14:19:49.722" v="5179"/>
          <ac:picMkLst>
            <pc:docMk/>
            <pc:sldMk cId="2983939471" sldId="268"/>
            <ac:picMk id="4" creationId="{DED4AF86-5426-E6F7-524F-A515263559BF}"/>
          </ac:picMkLst>
        </pc:picChg>
        <pc:picChg chg="add mod">
          <ac:chgData name="Eva RONDEAU" userId="f7d8cabba842e015" providerId="LiveId" clId="{E4742C62-3961-4A69-AB7A-C9AB375FD4AC}" dt="2022-11-24T14:19:59.559" v="5180"/>
          <ac:picMkLst>
            <pc:docMk/>
            <pc:sldMk cId="2983939471" sldId="268"/>
            <ac:picMk id="5" creationId="{54C99F11-A3C0-A535-3C1F-95EB18A37B7E}"/>
          </ac:picMkLst>
        </pc:picChg>
      </pc:sldChg>
      <pc:sldChg chg="addSp delSp modSp new del mod">
        <pc:chgData name="Eva RONDEAU" userId="f7d8cabba842e015" providerId="LiveId" clId="{E4742C62-3961-4A69-AB7A-C9AB375FD4AC}" dt="2022-11-29T15:20:54.985" v="6011" actId="47"/>
        <pc:sldMkLst>
          <pc:docMk/>
          <pc:sldMk cId="1985933248" sldId="269"/>
        </pc:sldMkLst>
        <pc:spChg chg="add del">
          <ac:chgData name="Eva RONDEAU" userId="f7d8cabba842e015" providerId="LiveId" clId="{E4742C62-3961-4A69-AB7A-C9AB375FD4AC}" dt="2022-11-29T15:20:24.177" v="6001" actId="478"/>
          <ac:spMkLst>
            <pc:docMk/>
            <pc:sldMk cId="1985933248" sldId="269"/>
            <ac:spMk id="2" creationId="{7E237A3A-6D13-8721-AD72-3A731271B105}"/>
          </ac:spMkLst>
        </pc:spChg>
        <pc:spChg chg="add del">
          <ac:chgData name="Eva RONDEAU" userId="f7d8cabba842e015" providerId="LiveId" clId="{E4742C62-3961-4A69-AB7A-C9AB375FD4AC}" dt="2022-11-29T15:20:26.629" v="6002" actId="478"/>
          <ac:spMkLst>
            <pc:docMk/>
            <pc:sldMk cId="1985933248" sldId="269"/>
            <ac:spMk id="3" creationId="{EB3EE664-EC9A-96A4-2D63-4AB4D9463AB9}"/>
          </ac:spMkLst>
        </pc:spChg>
        <pc:spChg chg="add del mod">
          <ac:chgData name="Eva RONDEAU" userId="f7d8cabba842e015" providerId="LiveId" clId="{E4742C62-3961-4A69-AB7A-C9AB375FD4AC}" dt="2022-11-29T15:20:17.342" v="5998"/>
          <ac:spMkLst>
            <pc:docMk/>
            <pc:sldMk cId="1985933248" sldId="269"/>
            <ac:spMk id="4" creationId="{D058147E-8B62-18E6-12A6-F6495F49ADD1}"/>
          </ac:spMkLst>
        </pc:spChg>
        <pc:spChg chg="add del mod">
          <ac:chgData name="Eva RONDEAU" userId="f7d8cabba842e015" providerId="LiveId" clId="{E4742C62-3961-4A69-AB7A-C9AB375FD4AC}" dt="2022-11-29T15:20:16.993" v="5997"/>
          <ac:spMkLst>
            <pc:docMk/>
            <pc:sldMk cId="1985933248" sldId="269"/>
            <ac:spMk id="5" creationId="{465C221B-3F1B-6746-A259-1FC5753294E3}"/>
          </ac:spMkLst>
        </pc:spChg>
        <pc:spChg chg="add mod">
          <ac:chgData name="Eva RONDEAU" userId="f7d8cabba842e015" providerId="LiveId" clId="{E4742C62-3961-4A69-AB7A-C9AB375FD4AC}" dt="2022-11-29T15:20:31.967" v="6003"/>
          <ac:spMkLst>
            <pc:docMk/>
            <pc:sldMk cId="1985933248" sldId="269"/>
            <ac:spMk id="8" creationId="{AD8F834F-CA05-7251-00CA-94C2869DDE0D}"/>
          </ac:spMkLst>
        </pc:spChg>
        <pc:spChg chg="add mod">
          <ac:chgData name="Eva RONDEAU" userId="f7d8cabba842e015" providerId="LiveId" clId="{E4742C62-3961-4A69-AB7A-C9AB375FD4AC}" dt="2022-11-29T15:20:46.970" v="6009" actId="20577"/>
          <ac:spMkLst>
            <pc:docMk/>
            <pc:sldMk cId="1985933248" sldId="269"/>
            <ac:spMk id="9" creationId="{4BD18181-117D-4F55-4341-312083B46C86}"/>
          </ac:spMkLst>
        </pc:spChg>
        <pc:picChg chg="add del mod modCrop">
          <ac:chgData name="Eva RONDEAU" userId="f7d8cabba842e015" providerId="LiveId" clId="{E4742C62-3961-4A69-AB7A-C9AB375FD4AC}" dt="2022-11-29T15:20:14.904" v="5993" actId="931"/>
          <ac:picMkLst>
            <pc:docMk/>
            <pc:sldMk cId="1985933248" sldId="269"/>
            <ac:picMk id="7" creationId="{2339737E-522E-4BA3-7EF9-51BA74201A5C}"/>
          </ac:picMkLst>
        </pc:picChg>
      </pc:sldChg>
      <pc:sldChg chg="addSp delSp modSp add mod modAnim">
        <pc:chgData name="Eva RONDEAU" userId="f7d8cabba842e015" providerId="LiveId" clId="{E4742C62-3961-4A69-AB7A-C9AB375FD4AC}" dt="2022-12-06T13:42:47.962" v="9586"/>
        <pc:sldMkLst>
          <pc:docMk/>
          <pc:sldMk cId="1805605751" sldId="270"/>
        </pc:sldMkLst>
        <pc:spChg chg="add mod">
          <ac:chgData name="Eva RONDEAU" userId="f7d8cabba842e015" providerId="LiveId" clId="{E4742C62-3961-4A69-AB7A-C9AB375FD4AC}" dt="2022-11-30T14:16:28.928" v="6472" actId="1076"/>
          <ac:spMkLst>
            <pc:docMk/>
            <pc:sldMk cId="1805605751" sldId="270"/>
            <ac:spMk id="2" creationId="{7AACE6BC-3998-E4D9-F34C-4EDD26C13A6C}"/>
          </ac:spMkLst>
        </pc:spChg>
        <pc:spChg chg="del mod">
          <ac:chgData name="Eva RONDEAU" userId="f7d8cabba842e015" providerId="LiveId" clId="{E4742C62-3961-4A69-AB7A-C9AB375FD4AC}" dt="2022-11-30T14:16:09.856" v="6468" actId="478"/>
          <ac:spMkLst>
            <pc:docMk/>
            <pc:sldMk cId="1805605751" sldId="270"/>
            <ac:spMk id="8" creationId="{0CB64B30-529C-69CB-A7C9-AB304A0260BA}"/>
          </ac:spMkLst>
        </pc:spChg>
        <pc:spChg chg="del">
          <ac:chgData name="Eva RONDEAU" userId="f7d8cabba842e015" providerId="LiveId" clId="{E4742C62-3961-4A69-AB7A-C9AB375FD4AC}" dt="2022-11-29T15:21:00.512" v="6014" actId="478"/>
          <ac:spMkLst>
            <pc:docMk/>
            <pc:sldMk cId="1805605751" sldId="270"/>
            <ac:spMk id="9" creationId="{F60C9345-E48F-39AD-4C02-1C74714BA027}"/>
          </ac:spMkLst>
        </pc:spChg>
        <pc:spChg chg="add mod">
          <ac:chgData name="Eva RONDEAU" userId="f7d8cabba842e015" providerId="LiveId" clId="{E4742C62-3961-4A69-AB7A-C9AB375FD4AC}" dt="2022-11-30T14:16:15.027" v="6469"/>
          <ac:spMkLst>
            <pc:docMk/>
            <pc:sldMk cId="1805605751" sldId="270"/>
            <ac:spMk id="30" creationId="{406ED416-7027-C4BE-02F0-C13BB2F2CAD6}"/>
          </ac:spMkLst>
        </pc:spChg>
        <pc:graphicFrameChg chg="add mod">
          <ac:chgData name="Eva RONDEAU" userId="f7d8cabba842e015" providerId="LiveId" clId="{E4742C62-3961-4A69-AB7A-C9AB375FD4AC}" dt="2022-11-30T14:19:15.629" v="6515"/>
          <ac:graphicFrameMkLst>
            <pc:docMk/>
            <pc:sldMk cId="1805605751" sldId="270"/>
            <ac:graphicFrameMk id="41" creationId="{A95DEF94-2F8D-8BC9-8FF3-36E527A103AF}"/>
          </ac:graphicFrameMkLst>
        </pc:graphicFrameChg>
        <pc:picChg chg="add mod modCrop">
          <ac:chgData name="Eva RONDEAU" userId="f7d8cabba842e015" providerId="LiveId" clId="{E4742C62-3961-4A69-AB7A-C9AB375FD4AC}" dt="2022-12-01T14:54:03.530" v="7276" actId="208"/>
          <ac:picMkLst>
            <pc:docMk/>
            <pc:sldMk cId="1805605751" sldId="270"/>
            <ac:picMk id="4" creationId="{EA93F8F0-E738-7B3A-4D77-3DC82B5D7AB6}"/>
          </ac:picMkLst>
        </pc:picChg>
        <pc:picChg chg="add mod">
          <ac:chgData name="Eva RONDEAU" userId="f7d8cabba842e015" providerId="LiveId" clId="{E4742C62-3961-4A69-AB7A-C9AB375FD4AC}" dt="2022-11-29T15:26:09.628" v="6063" actId="1076"/>
          <ac:picMkLst>
            <pc:docMk/>
            <pc:sldMk cId="1805605751" sldId="270"/>
            <ac:picMk id="6" creationId="{A50C74E1-C53E-652D-2BE8-7ACB19455365}"/>
          </ac:picMkLst>
        </pc:picChg>
        <pc:picChg chg="del">
          <ac:chgData name="Eva RONDEAU" userId="f7d8cabba842e015" providerId="LiveId" clId="{E4742C62-3961-4A69-AB7A-C9AB375FD4AC}" dt="2022-11-29T15:20:58.821" v="6013" actId="478"/>
          <ac:picMkLst>
            <pc:docMk/>
            <pc:sldMk cId="1805605751" sldId="270"/>
            <ac:picMk id="26" creationId="{94C2161E-34DD-D505-DBC9-DFA0FEAA0727}"/>
          </ac:picMkLst>
        </pc:picChg>
        <pc:picChg chg="del">
          <ac:chgData name="Eva RONDEAU" userId="f7d8cabba842e015" providerId="LiveId" clId="{E4742C62-3961-4A69-AB7A-C9AB375FD4AC}" dt="2022-11-29T15:20:57.385" v="6012" actId="478"/>
          <ac:picMkLst>
            <pc:docMk/>
            <pc:sldMk cId="1805605751" sldId="270"/>
            <ac:picMk id="28" creationId="{DF84BFDC-0EB9-463B-3F24-10BE807ED3F2}"/>
          </ac:picMkLst>
        </pc:picChg>
        <pc:cxnChg chg="add del mod">
          <ac:chgData name="Eva RONDEAU" userId="f7d8cabba842e015" providerId="LiveId" clId="{E4742C62-3961-4A69-AB7A-C9AB375FD4AC}" dt="2022-11-30T14:17:08.517" v="6484" actId="478"/>
          <ac:cxnSpMkLst>
            <pc:docMk/>
            <pc:sldMk cId="1805605751" sldId="270"/>
            <ac:cxnSpMk id="11" creationId="{1BA86CEA-1DB8-B771-2196-849189A98C59}"/>
          </ac:cxnSpMkLst>
        </pc:cxnChg>
        <pc:cxnChg chg="add del mod">
          <ac:chgData name="Eva RONDEAU" userId="f7d8cabba842e015" providerId="LiveId" clId="{E4742C62-3961-4A69-AB7A-C9AB375FD4AC}" dt="2022-11-30T14:17:03.783" v="6481" actId="478"/>
          <ac:cxnSpMkLst>
            <pc:docMk/>
            <pc:sldMk cId="1805605751" sldId="270"/>
            <ac:cxnSpMk id="13" creationId="{42A05A26-14C9-4F26-595A-0CEB551A23F8}"/>
          </ac:cxnSpMkLst>
        </pc:cxnChg>
        <pc:cxnChg chg="add del mod">
          <ac:chgData name="Eva RONDEAU" userId="f7d8cabba842e015" providerId="LiveId" clId="{E4742C62-3961-4A69-AB7A-C9AB375FD4AC}" dt="2022-11-30T14:17:02.370" v="6480" actId="478"/>
          <ac:cxnSpMkLst>
            <pc:docMk/>
            <pc:sldMk cId="1805605751" sldId="270"/>
            <ac:cxnSpMk id="15" creationId="{12B13394-BD8F-2B64-2469-A6105B34B342}"/>
          </ac:cxnSpMkLst>
        </pc:cxnChg>
        <pc:cxnChg chg="add del mod">
          <ac:chgData name="Eva RONDEAU" userId="f7d8cabba842e015" providerId="LiveId" clId="{E4742C62-3961-4A69-AB7A-C9AB375FD4AC}" dt="2022-11-30T14:17:04.712" v="6482" actId="478"/>
          <ac:cxnSpMkLst>
            <pc:docMk/>
            <pc:sldMk cId="1805605751" sldId="270"/>
            <ac:cxnSpMk id="17" creationId="{E41C0A89-F0AD-4679-B45F-D01C88740D9C}"/>
          </ac:cxnSpMkLst>
        </pc:cxnChg>
        <pc:cxnChg chg="add del mod">
          <ac:chgData name="Eva RONDEAU" userId="f7d8cabba842e015" providerId="LiveId" clId="{E4742C62-3961-4A69-AB7A-C9AB375FD4AC}" dt="2022-11-30T14:17:00.797" v="6479" actId="478"/>
          <ac:cxnSpMkLst>
            <pc:docMk/>
            <pc:sldMk cId="1805605751" sldId="270"/>
            <ac:cxnSpMk id="19" creationId="{1CB93806-AB47-9762-1A05-54622E802B52}"/>
          </ac:cxnSpMkLst>
        </pc:cxnChg>
        <pc:cxnChg chg="add del mod">
          <ac:chgData name="Eva RONDEAU" userId="f7d8cabba842e015" providerId="LiveId" clId="{E4742C62-3961-4A69-AB7A-C9AB375FD4AC}" dt="2022-11-30T14:16:57.563" v="6478" actId="478"/>
          <ac:cxnSpMkLst>
            <pc:docMk/>
            <pc:sldMk cId="1805605751" sldId="270"/>
            <ac:cxnSpMk id="21" creationId="{0E8290F3-6625-23C4-3F33-29A004305641}"/>
          </ac:cxnSpMkLst>
        </pc:cxnChg>
        <pc:cxnChg chg="add del mod">
          <ac:chgData name="Eva RONDEAU" userId="f7d8cabba842e015" providerId="LiveId" clId="{E4742C62-3961-4A69-AB7A-C9AB375FD4AC}" dt="2022-11-30T14:16:56.009" v="6477" actId="478"/>
          <ac:cxnSpMkLst>
            <pc:docMk/>
            <pc:sldMk cId="1805605751" sldId="270"/>
            <ac:cxnSpMk id="23" creationId="{44FC491D-BE18-346A-F8AB-9986947A103A}"/>
          </ac:cxnSpMkLst>
        </pc:cxnChg>
        <pc:cxnChg chg="add del mod">
          <ac:chgData name="Eva RONDEAU" userId="f7d8cabba842e015" providerId="LiveId" clId="{E4742C62-3961-4A69-AB7A-C9AB375FD4AC}" dt="2022-11-30T14:16:54.359" v="6476" actId="478"/>
          <ac:cxnSpMkLst>
            <pc:docMk/>
            <pc:sldMk cId="1805605751" sldId="270"/>
            <ac:cxnSpMk id="24" creationId="{BB931698-B059-423A-8908-AAD5CC8E359C}"/>
          </ac:cxnSpMkLst>
        </pc:cxnChg>
        <pc:cxnChg chg="add del mod">
          <ac:chgData name="Eva RONDEAU" userId="f7d8cabba842e015" providerId="LiveId" clId="{E4742C62-3961-4A69-AB7A-C9AB375FD4AC}" dt="2022-11-30T14:16:52.725" v="6475" actId="478"/>
          <ac:cxnSpMkLst>
            <pc:docMk/>
            <pc:sldMk cId="1805605751" sldId="270"/>
            <ac:cxnSpMk id="25" creationId="{EFEF76B2-3185-835B-282A-1A1A7A0242CE}"/>
          </ac:cxnSpMkLst>
        </pc:cxnChg>
        <pc:cxnChg chg="add mod">
          <ac:chgData name="Eva RONDEAU" userId="f7d8cabba842e015" providerId="LiveId" clId="{E4742C62-3961-4A69-AB7A-C9AB375FD4AC}" dt="2022-11-30T14:16:50.573" v="6474" actId="14100"/>
          <ac:cxnSpMkLst>
            <pc:docMk/>
            <pc:sldMk cId="1805605751" sldId="270"/>
            <ac:cxnSpMk id="27" creationId="{D944CEA1-34F0-2028-AE92-DBB516FE12B0}"/>
          </ac:cxnSpMkLst>
        </pc:cxnChg>
        <pc:cxnChg chg="add del mod">
          <ac:chgData name="Eva RONDEAU" userId="f7d8cabba842e015" providerId="LiveId" clId="{E4742C62-3961-4A69-AB7A-C9AB375FD4AC}" dt="2022-11-30T14:17:05.955" v="6483" actId="478"/>
          <ac:cxnSpMkLst>
            <pc:docMk/>
            <pc:sldMk cId="1805605751" sldId="270"/>
            <ac:cxnSpMk id="29" creationId="{787E6D9F-35AE-4131-F57F-2B35F456C8CA}"/>
          </ac:cxnSpMkLst>
        </pc:cxnChg>
        <pc:cxnChg chg="add mod">
          <ac:chgData name="Eva RONDEAU" userId="f7d8cabba842e015" providerId="LiveId" clId="{E4742C62-3961-4A69-AB7A-C9AB375FD4AC}" dt="2022-11-30T14:17:16.772" v="6486" actId="1076"/>
          <ac:cxnSpMkLst>
            <pc:docMk/>
            <pc:sldMk cId="1805605751" sldId="270"/>
            <ac:cxnSpMk id="32" creationId="{15159C2A-63B2-A0CE-A6AC-9624268DBAC4}"/>
          </ac:cxnSpMkLst>
        </pc:cxnChg>
        <pc:cxnChg chg="add mod">
          <ac:chgData name="Eva RONDEAU" userId="f7d8cabba842e015" providerId="LiveId" clId="{E4742C62-3961-4A69-AB7A-C9AB375FD4AC}" dt="2022-11-30T14:17:24.424" v="6488" actId="1076"/>
          <ac:cxnSpMkLst>
            <pc:docMk/>
            <pc:sldMk cId="1805605751" sldId="270"/>
            <ac:cxnSpMk id="33" creationId="{169868DE-1C88-4ACA-D2D0-B6E49D98209A}"/>
          </ac:cxnSpMkLst>
        </pc:cxnChg>
        <pc:cxnChg chg="add mod">
          <ac:chgData name="Eva RONDEAU" userId="f7d8cabba842e015" providerId="LiveId" clId="{E4742C62-3961-4A69-AB7A-C9AB375FD4AC}" dt="2022-11-30T14:17:30.016" v="6490" actId="1076"/>
          <ac:cxnSpMkLst>
            <pc:docMk/>
            <pc:sldMk cId="1805605751" sldId="270"/>
            <ac:cxnSpMk id="34" creationId="{055E3DAE-7DCF-5224-94C4-7A30698DCCEE}"/>
          </ac:cxnSpMkLst>
        </pc:cxnChg>
        <pc:cxnChg chg="add mod">
          <ac:chgData name="Eva RONDEAU" userId="f7d8cabba842e015" providerId="LiveId" clId="{E4742C62-3961-4A69-AB7A-C9AB375FD4AC}" dt="2022-11-30T14:17:37.270" v="6492" actId="1076"/>
          <ac:cxnSpMkLst>
            <pc:docMk/>
            <pc:sldMk cId="1805605751" sldId="270"/>
            <ac:cxnSpMk id="35" creationId="{BD29B4FE-172D-F9C9-0EA5-D86187ECEFFF}"/>
          </ac:cxnSpMkLst>
        </pc:cxnChg>
        <pc:cxnChg chg="add mod">
          <ac:chgData name="Eva RONDEAU" userId="f7d8cabba842e015" providerId="LiveId" clId="{E4742C62-3961-4A69-AB7A-C9AB375FD4AC}" dt="2022-11-30T14:17:44.952" v="6494" actId="1076"/>
          <ac:cxnSpMkLst>
            <pc:docMk/>
            <pc:sldMk cId="1805605751" sldId="270"/>
            <ac:cxnSpMk id="36" creationId="{B83C6E3C-C004-EE40-828A-B10991AE9338}"/>
          </ac:cxnSpMkLst>
        </pc:cxnChg>
        <pc:cxnChg chg="add mod">
          <ac:chgData name="Eva RONDEAU" userId="f7d8cabba842e015" providerId="LiveId" clId="{E4742C62-3961-4A69-AB7A-C9AB375FD4AC}" dt="2022-11-30T14:17:51.930" v="6496" actId="1076"/>
          <ac:cxnSpMkLst>
            <pc:docMk/>
            <pc:sldMk cId="1805605751" sldId="270"/>
            <ac:cxnSpMk id="37" creationId="{FFC4F578-EE2F-EDA8-0BA4-848FFD107ACB}"/>
          </ac:cxnSpMkLst>
        </pc:cxnChg>
        <pc:cxnChg chg="add mod">
          <ac:chgData name="Eva RONDEAU" userId="f7d8cabba842e015" providerId="LiveId" clId="{E4742C62-3961-4A69-AB7A-C9AB375FD4AC}" dt="2022-11-30T14:18:04.799" v="6498" actId="1076"/>
          <ac:cxnSpMkLst>
            <pc:docMk/>
            <pc:sldMk cId="1805605751" sldId="270"/>
            <ac:cxnSpMk id="38" creationId="{50C51A33-AB0B-EDE0-9355-71C1B1D2B14B}"/>
          </ac:cxnSpMkLst>
        </pc:cxnChg>
        <pc:cxnChg chg="add mod">
          <ac:chgData name="Eva RONDEAU" userId="f7d8cabba842e015" providerId="LiveId" clId="{E4742C62-3961-4A69-AB7A-C9AB375FD4AC}" dt="2022-11-30T14:18:12.687" v="6500" actId="1076"/>
          <ac:cxnSpMkLst>
            <pc:docMk/>
            <pc:sldMk cId="1805605751" sldId="270"/>
            <ac:cxnSpMk id="39" creationId="{5791970D-D433-37E6-6A4D-41055225242F}"/>
          </ac:cxnSpMkLst>
        </pc:cxnChg>
        <pc:cxnChg chg="add mod">
          <ac:chgData name="Eva RONDEAU" userId="f7d8cabba842e015" providerId="LiveId" clId="{E4742C62-3961-4A69-AB7A-C9AB375FD4AC}" dt="2022-11-30T14:18:18.389" v="6502" actId="1076"/>
          <ac:cxnSpMkLst>
            <pc:docMk/>
            <pc:sldMk cId="1805605751" sldId="270"/>
            <ac:cxnSpMk id="40" creationId="{18F40530-DAC8-E052-07AE-D8275F8CF2A6}"/>
          </ac:cxnSpMkLst>
        </pc:cxnChg>
      </pc:sldChg>
      <pc:sldChg chg="addSp delSp modSp new mod setBg">
        <pc:chgData name="Eva RONDEAU" userId="f7d8cabba842e015" providerId="LiveId" clId="{E4742C62-3961-4A69-AB7A-C9AB375FD4AC}" dt="2022-12-01T14:53:57.008" v="7275" actId="208"/>
        <pc:sldMkLst>
          <pc:docMk/>
          <pc:sldMk cId="873078139" sldId="271"/>
        </pc:sldMkLst>
        <pc:spChg chg="del mod">
          <ac:chgData name="Eva RONDEAU" userId="f7d8cabba842e015" providerId="LiveId" clId="{E4742C62-3961-4A69-AB7A-C9AB375FD4AC}" dt="2022-11-30T13:22:59.061" v="6089" actId="478"/>
          <ac:spMkLst>
            <pc:docMk/>
            <pc:sldMk cId="873078139" sldId="271"/>
            <ac:spMk id="2" creationId="{6BF41CF6-A1B8-7327-D34B-E62F9533F33E}"/>
          </ac:spMkLst>
        </pc:spChg>
        <pc:spChg chg="del mod">
          <ac:chgData name="Eva RONDEAU" userId="f7d8cabba842e015" providerId="LiveId" clId="{E4742C62-3961-4A69-AB7A-C9AB375FD4AC}" dt="2022-11-30T13:23:00.932" v="6090" actId="478"/>
          <ac:spMkLst>
            <pc:docMk/>
            <pc:sldMk cId="873078139" sldId="271"/>
            <ac:spMk id="3" creationId="{A71E22F1-E151-E12B-E7F1-AE0317ACBEF8}"/>
          </ac:spMkLst>
        </pc:spChg>
        <pc:spChg chg="mod">
          <ac:chgData name="Eva RONDEAU" userId="f7d8cabba842e015" providerId="LiveId" clId="{E4742C62-3961-4A69-AB7A-C9AB375FD4AC}" dt="2022-11-30T13:22:56.611" v="6088" actId="26606"/>
          <ac:spMkLst>
            <pc:docMk/>
            <pc:sldMk cId="873078139" sldId="271"/>
            <ac:spMk id="4" creationId="{1CBFDA95-FE54-DF0B-A128-FCA6CFA66EBD}"/>
          </ac:spMkLst>
        </pc:spChg>
        <pc:spChg chg="add del mod">
          <ac:chgData name="Eva RONDEAU" userId="f7d8cabba842e015" providerId="LiveId" clId="{E4742C62-3961-4A69-AB7A-C9AB375FD4AC}" dt="2022-11-30T14:18:51.290" v="6509" actId="478"/>
          <ac:spMkLst>
            <pc:docMk/>
            <pc:sldMk cId="873078139" sldId="271"/>
            <ac:spMk id="5" creationId="{909E5ABD-FFFF-08D1-04B9-FE41166D55B1}"/>
          </ac:spMkLst>
        </pc:spChg>
        <pc:spChg chg="add mod">
          <ac:chgData name="Eva RONDEAU" userId="f7d8cabba842e015" providerId="LiveId" clId="{E4742C62-3961-4A69-AB7A-C9AB375FD4AC}" dt="2022-11-30T14:19:10.019" v="6514" actId="1076"/>
          <ac:spMkLst>
            <pc:docMk/>
            <pc:sldMk cId="873078139" sldId="271"/>
            <ac:spMk id="6" creationId="{F9D52E90-6FDB-9AE3-66F7-3D8D8BB6C9A2}"/>
          </ac:spMkLst>
        </pc:spChg>
        <pc:spChg chg="add">
          <ac:chgData name="Eva RONDEAU" userId="f7d8cabba842e015" providerId="LiveId" clId="{E4742C62-3961-4A69-AB7A-C9AB375FD4AC}" dt="2022-11-30T13:22:56.611" v="6088" actId="26606"/>
          <ac:spMkLst>
            <pc:docMk/>
            <pc:sldMk cId="873078139" sldId="271"/>
            <ac:spMk id="9" creationId="{12FB12AE-71D1-47FD-9AC3-EE2C07424534}"/>
          </ac:spMkLst>
        </pc:spChg>
        <pc:spChg chg="add">
          <ac:chgData name="Eva RONDEAU" userId="f7d8cabba842e015" providerId="LiveId" clId="{E4742C62-3961-4A69-AB7A-C9AB375FD4AC}" dt="2022-11-30T13:22:56.611" v="6088" actId="26606"/>
          <ac:spMkLst>
            <pc:docMk/>
            <pc:sldMk cId="873078139" sldId="271"/>
            <ac:spMk id="11" creationId="{64853C7E-3CBA-4464-865F-6044D94B1BE9}"/>
          </ac:spMkLst>
        </pc:spChg>
        <pc:spChg chg="add">
          <ac:chgData name="Eva RONDEAU" userId="f7d8cabba842e015" providerId="LiveId" clId="{E4742C62-3961-4A69-AB7A-C9AB375FD4AC}" dt="2022-11-30T13:22:56.611" v="6088" actId="26606"/>
          <ac:spMkLst>
            <pc:docMk/>
            <pc:sldMk cId="873078139" sldId="271"/>
            <ac:spMk id="13" creationId="{55EFEC59-B929-4851-9DEF-9106F27979A9}"/>
          </ac:spMkLst>
        </pc:spChg>
        <pc:spChg chg="add">
          <ac:chgData name="Eva RONDEAU" userId="f7d8cabba842e015" providerId="LiveId" clId="{E4742C62-3961-4A69-AB7A-C9AB375FD4AC}" dt="2022-11-30T13:22:56.611" v="6088" actId="26606"/>
          <ac:spMkLst>
            <pc:docMk/>
            <pc:sldMk cId="873078139" sldId="271"/>
            <ac:spMk id="15" creationId="{6C132392-D5FF-4588-8FA1-5BAD77BF6464}"/>
          </ac:spMkLst>
        </pc:spChg>
        <pc:spChg chg="add">
          <ac:chgData name="Eva RONDEAU" userId="f7d8cabba842e015" providerId="LiveId" clId="{E4742C62-3961-4A69-AB7A-C9AB375FD4AC}" dt="2022-11-30T13:22:56.611" v="6088" actId="26606"/>
          <ac:spMkLst>
            <pc:docMk/>
            <pc:sldMk cId="873078139" sldId="271"/>
            <ac:spMk id="17" creationId="{C7EAC045-695C-4E73-9B7C-AFD6FB22DA20}"/>
          </ac:spMkLst>
        </pc:spChg>
        <pc:spChg chg="add mod">
          <ac:chgData name="Eva RONDEAU" userId="f7d8cabba842e015" providerId="LiveId" clId="{E4742C62-3961-4A69-AB7A-C9AB375FD4AC}" dt="2022-11-30T14:19:04.552" v="6513" actId="1076"/>
          <ac:spMkLst>
            <pc:docMk/>
            <pc:sldMk cId="873078139" sldId="271"/>
            <ac:spMk id="18" creationId="{F3C6BFE4-A0BE-918E-F079-81A0CEBE90AF}"/>
          </ac:spMkLst>
        </pc:spChg>
        <pc:spChg chg="add">
          <ac:chgData name="Eva RONDEAU" userId="f7d8cabba842e015" providerId="LiveId" clId="{E4742C62-3961-4A69-AB7A-C9AB375FD4AC}" dt="2022-11-30T13:22:56.611" v="6088" actId="26606"/>
          <ac:spMkLst>
            <pc:docMk/>
            <pc:sldMk cId="873078139" sldId="271"/>
            <ac:spMk id="19" creationId="{404A7A3A-BEAE-4BC6-A163-5D0E5F8C4669}"/>
          </ac:spMkLst>
        </pc:spChg>
        <pc:spChg chg="add mod">
          <ac:chgData name="Eva RONDEAU" userId="f7d8cabba842e015" providerId="LiveId" clId="{E4742C62-3961-4A69-AB7A-C9AB375FD4AC}" dt="2022-11-30T13:41:45.458" v="6202" actId="14100"/>
          <ac:spMkLst>
            <pc:docMk/>
            <pc:sldMk cId="873078139" sldId="271"/>
            <ac:spMk id="20" creationId="{5935DF0F-8945-47F7-87E9-751F233D8425}"/>
          </ac:spMkLst>
        </pc:spChg>
        <pc:spChg chg="add">
          <ac:chgData name="Eva RONDEAU" userId="f7d8cabba842e015" providerId="LiveId" clId="{E4742C62-3961-4A69-AB7A-C9AB375FD4AC}" dt="2022-11-30T13:22:56.611" v="6088" actId="26606"/>
          <ac:spMkLst>
            <pc:docMk/>
            <pc:sldMk cId="873078139" sldId="271"/>
            <ac:spMk id="21" creationId="{12ED3B7D-405D-4DFA-8608-B6DE7467183E}"/>
          </ac:spMkLst>
        </pc:spChg>
        <pc:spChg chg="add mod">
          <ac:chgData name="Eva RONDEAU" userId="f7d8cabba842e015" providerId="LiveId" clId="{E4742C62-3961-4A69-AB7A-C9AB375FD4AC}" dt="2022-11-30T14:18:56.200" v="6510"/>
          <ac:spMkLst>
            <pc:docMk/>
            <pc:sldMk cId="873078139" sldId="271"/>
            <ac:spMk id="26" creationId="{6AC9E0F6-88D8-E20C-3E5D-3768A791D009}"/>
          </ac:spMkLst>
        </pc:spChg>
        <pc:graphicFrameChg chg="add mod">
          <ac:chgData name="Eva RONDEAU" userId="f7d8cabba842e015" providerId="LiveId" clId="{E4742C62-3961-4A69-AB7A-C9AB375FD4AC}" dt="2022-11-30T14:20:47.858" v="6518" actId="1076"/>
          <ac:graphicFrameMkLst>
            <pc:docMk/>
            <pc:sldMk cId="873078139" sldId="271"/>
            <ac:graphicFrameMk id="27" creationId="{93AF1802-DE98-13C1-E3BD-8E6886A682CE}"/>
          </ac:graphicFrameMkLst>
        </pc:graphicFrameChg>
        <pc:picChg chg="add del mod modCrop">
          <ac:chgData name="Eva RONDEAU" userId="f7d8cabba842e015" providerId="LiveId" clId="{E4742C62-3961-4A69-AB7A-C9AB375FD4AC}" dt="2022-11-30T13:32:55.763" v="6100" actId="478"/>
          <ac:picMkLst>
            <pc:docMk/>
            <pc:sldMk cId="873078139" sldId="271"/>
            <ac:picMk id="8" creationId="{D4D35455-EFF2-99D4-97EB-8B79263EC7FC}"/>
          </ac:picMkLst>
        </pc:picChg>
        <pc:picChg chg="add mod modCrop">
          <ac:chgData name="Eva RONDEAU" userId="f7d8cabba842e015" providerId="LiveId" clId="{E4742C62-3961-4A69-AB7A-C9AB375FD4AC}" dt="2022-12-01T14:53:57.008" v="7275" actId="208"/>
          <ac:picMkLst>
            <pc:docMk/>
            <pc:sldMk cId="873078139" sldId="271"/>
            <ac:picMk id="12" creationId="{72E3BC66-2004-CBDC-EB64-45D876F2D38A}"/>
          </ac:picMkLst>
        </pc:picChg>
        <pc:picChg chg="add del mod modCrop">
          <ac:chgData name="Eva RONDEAU" userId="f7d8cabba842e015" providerId="LiveId" clId="{E4742C62-3961-4A69-AB7A-C9AB375FD4AC}" dt="2022-11-30T13:47:29.184" v="6219" actId="478"/>
          <ac:picMkLst>
            <pc:docMk/>
            <pc:sldMk cId="873078139" sldId="271"/>
            <ac:picMk id="16" creationId="{0D68BC55-43E3-9A28-2E9F-35F5B0FBED6E}"/>
          </ac:picMkLst>
        </pc:picChg>
        <pc:picChg chg="add del mod modCrop">
          <ac:chgData name="Eva RONDEAU" userId="f7d8cabba842e015" providerId="LiveId" clId="{E4742C62-3961-4A69-AB7A-C9AB375FD4AC}" dt="2022-11-30T13:48:59.423" v="6236" actId="478"/>
          <ac:picMkLst>
            <pc:docMk/>
            <pc:sldMk cId="873078139" sldId="271"/>
            <ac:picMk id="23" creationId="{5471C9BA-AC74-56F2-C34E-5D3E83D28BF3}"/>
          </ac:picMkLst>
        </pc:picChg>
        <pc:picChg chg="add mod modCrop">
          <ac:chgData name="Eva RONDEAU" userId="f7d8cabba842e015" providerId="LiveId" clId="{E4742C62-3961-4A69-AB7A-C9AB375FD4AC}" dt="2022-12-01T14:53:56.761" v="7274" actId="208"/>
          <ac:picMkLst>
            <pc:docMk/>
            <pc:sldMk cId="873078139" sldId="271"/>
            <ac:picMk id="25" creationId="{5D144BE6-ACAC-0AA8-E976-0B54C74D8B40}"/>
          </ac:picMkLst>
        </pc:picChg>
      </pc:sldChg>
      <pc:sldChg chg="new del">
        <pc:chgData name="Eva RONDEAU" userId="f7d8cabba842e015" providerId="LiveId" clId="{E4742C62-3961-4A69-AB7A-C9AB375FD4AC}" dt="2022-11-30T13:43:46.756" v="6204" actId="47"/>
        <pc:sldMkLst>
          <pc:docMk/>
          <pc:sldMk cId="121638252" sldId="272"/>
        </pc:sldMkLst>
      </pc:sldChg>
      <pc:sldChg chg="addSp delSp modSp add del mod ord">
        <pc:chgData name="Eva RONDEAU" userId="f7d8cabba842e015" providerId="LiveId" clId="{E4742C62-3961-4A69-AB7A-C9AB375FD4AC}" dt="2022-11-30T13:45:43.079" v="6218" actId="47"/>
        <pc:sldMkLst>
          <pc:docMk/>
          <pc:sldMk cId="527942695" sldId="272"/>
        </pc:sldMkLst>
        <pc:spChg chg="add del mod">
          <ac:chgData name="Eva RONDEAU" userId="f7d8cabba842e015" providerId="LiveId" clId="{E4742C62-3961-4A69-AB7A-C9AB375FD4AC}" dt="2022-11-30T13:45:34.345" v="6217" actId="478"/>
          <ac:spMkLst>
            <pc:docMk/>
            <pc:sldMk cId="527942695" sldId="272"/>
            <ac:spMk id="3" creationId="{E9E0433B-BAA0-CA7F-6B88-03201071753A}"/>
          </ac:spMkLst>
        </pc:spChg>
        <pc:spChg chg="del">
          <ac:chgData name="Eva RONDEAU" userId="f7d8cabba842e015" providerId="LiveId" clId="{E4742C62-3961-4A69-AB7A-C9AB375FD4AC}" dt="2022-11-30T13:45:18.865" v="6214" actId="478"/>
          <ac:spMkLst>
            <pc:docMk/>
            <pc:sldMk cId="527942695" sldId="272"/>
            <ac:spMk id="4" creationId="{414DDEBC-1ECA-8EA6-F5DB-8B6390AEE86B}"/>
          </ac:spMkLst>
        </pc:spChg>
        <pc:spChg chg="del">
          <ac:chgData name="Eva RONDEAU" userId="f7d8cabba842e015" providerId="LiveId" clId="{E4742C62-3961-4A69-AB7A-C9AB375FD4AC}" dt="2022-11-30T13:45:25.152" v="6215" actId="478"/>
          <ac:spMkLst>
            <pc:docMk/>
            <pc:sldMk cId="527942695" sldId="272"/>
            <ac:spMk id="5" creationId="{FF020857-D6AD-70A0-97C3-9299C0423AE9}"/>
          </ac:spMkLst>
        </pc:spChg>
        <pc:graphicFrameChg chg="del">
          <ac:chgData name="Eva RONDEAU" userId="f7d8cabba842e015" providerId="LiveId" clId="{E4742C62-3961-4A69-AB7A-C9AB375FD4AC}" dt="2022-11-30T13:45:32.525" v="6216" actId="478"/>
          <ac:graphicFrameMkLst>
            <pc:docMk/>
            <pc:sldMk cId="527942695" sldId="272"/>
            <ac:graphicFrameMk id="30" creationId="{0A4E9A1A-1B7D-97CE-E2E4-46CB90773570}"/>
          </ac:graphicFrameMkLst>
        </pc:graphicFrameChg>
        <pc:picChg chg="del">
          <ac:chgData name="Eva RONDEAU" userId="f7d8cabba842e015" providerId="LiveId" clId="{E4742C62-3961-4A69-AB7A-C9AB375FD4AC}" dt="2022-11-30T13:45:25.152" v="6215" actId="478"/>
          <ac:picMkLst>
            <pc:docMk/>
            <pc:sldMk cId="527942695" sldId="272"/>
            <ac:picMk id="7" creationId="{B8861866-129F-7119-8D2F-54590EA6D937}"/>
          </ac:picMkLst>
        </pc:picChg>
      </pc:sldChg>
      <pc:sldChg chg="new del">
        <pc:chgData name="Eva RONDEAU" userId="f7d8cabba842e015" providerId="LiveId" clId="{E4742C62-3961-4A69-AB7A-C9AB375FD4AC}" dt="2022-11-30T13:44:30.654" v="6208" actId="47"/>
        <pc:sldMkLst>
          <pc:docMk/>
          <pc:sldMk cId="937730354" sldId="272"/>
        </pc:sldMkLst>
      </pc:sldChg>
      <pc:sldChg chg="addSp delSp modSp new del mod setBg">
        <pc:chgData name="Eva RONDEAU" userId="f7d8cabba842e015" providerId="LiveId" clId="{E4742C62-3961-4A69-AB7A-C9AB375FD4AC}" dt="2022-12-02T08:12:17.695" v="7301" actId="47"/>
        <pc:sldMkLst>
          <pc:docMk/>
          <pc:sldMk cId="1408480213" sldId="272"/>
        </pc:sldMkLst>
        <pc:spChg chg="del mod">
          <ac:chgData name="Eva RONDEAU" userId="f7d8cabba842e015" providerId="LiveId" clId="{E4742C62-3961-4A69-AB7A-C9AB375FD4AC}" dt="2022-11-30T13:51:35.440" v="6251" actId="478"/>
          <ac:spMkLst>
            <pc:docMk/>
            <pc:sldMk cId="1408480213" sldId="272"/>
            <ac:spMk id="2" creationId="{6916BE8E-E932-BA86-B972-4FC20823B22E}"/>
          </ac:spMkLst>
        </pc:spChg>
        <pc:spChg chg="del mod">
          <ac:chgData name="Eva RONDEAU" userId="f7d8cabba842e015" providerId="LiveId" clId="{E4742C62-3961-4A69-AB7A-C9AB375FD4AC}" dt="2022-11-30T13:51:37.281" v="6252" actId="478"/>
          <ac:spMkLst>
            <pc:docMk/>
            <pc:sldMk cId="1408480213" sldId="272"/>
            <ac:spMk id="3" creationId="{1ECC40AE-29A5-3681-F121-E523933FA66A}"/>
          </ac:spMkLst>
        </pc:spChg>
        <pc:spChg chg="mod">
          <ac:chgData name="Eva RONDEAU" userId="f7d8cabba842e015" providerId="LiveId" clId="{E4742C62-3961-4A69-AB7A-C9AB375FD4AC}" dt="2022-11-30T15:23:46.880" v="6902" actId="1076"/>
          <ac:spMkLst>
            <pc:docMk/>
            <pc:sldMk cId="1408480213" sldId="272"/>
            <ac:spMk id="4" creationId="{0E22DBA9-7C29-6819-5E7F-7938A84607BD}"/>
          </ac:spMkLst>
        </pc:spChg>
        <pc:spChg chg="add mod">
          <ac:chgData name="Eva RONDEAU" userId="f7d8cabba842e015" providerId="LiveId" clId="{E4742C62-3961-4A69-AB7A-C9AB375FD4AC}" dt="2022-11-30T14:21:21.992" v="6525" actId="20577"/>
          <ac:spMkLst>
            <pc:docMk/>
            <pc:sldMk cId="1408480213" sldId="272"/>
            <ac:spMk id="6" creationId="{531EC6FA-F095-9D03-6831-20C034683F10}"/>
          </ac:spMkLst>
        </pc:spChg>
        <pc:spChg chg="add mod">
          <ac:chgData name="Eva RONDEAU" userId="f7d8cabba842e015" providerId="LiveId" clId="{E4742C62-3961-4A69-AB7A-C9AB375FD4AC}" dt="2022-12-01T09:25:37.784" v="7026"/>
          <ac:spMkLst>
            <pc:docMk/>
            <pc:sldMk cId="1408480213" sldId="272"/>
            <ac:spMk id="7" creationId="{81D9398E-F563-9D74-2A6A-E08969325763}"/>
          </ac:spMkLst>
        </pc:spChg>
        <pc:spChg chg="add mod">
          <ac:chgData name="Eva RONDEAU" userId="f7d8cabba842e015" providerId="LiveId" clId="{E4742C62-3961-4A69-AB7A-C9AB375FD4AC}" dt="2022-11-30T14:37:17.248" v="6614" actId="1076"/>
          <ac:spMkLst>
            <pc:docMk/>
            <pc:sldMk cId="1408480213" sldId="272"/>
            <ac:spMk id="8" creationId="{876B14FA-36D4-E161-7F06-6DCE6119E3DD}"/>
          </ac:spMkLst>
        </pc:spChg>
        <pc:spChg chg="add">
          <ac:chgData name="Eva RONDEAU" userId="f7d8cabba842e015" providerId="LiveId" clId="{E4742C62-3961-4A69-AB7A-C9AB375FD4AC}" dt="2022-11-30T13:51:32.454" v="6249" actId="26606"/>
          <ac:spMkLst>
            <pc:docMk/>
            <pc:sldMk cId="1408480213" sldId="272"/>
            <ac:spMk id="9" creationId="{2B566528-1B12-4246-9431-5C2D7D081168}"/>
          </ac:spMkLst>
        </pc:spChg>
        <pc:spChg chg="add">
          <ac:chgData name="Eva RONDEAU" userId="f7d8cabba842e015" providerId="LiveId" clId="{E4742C62-3961-4A69-AB7A-C9AB375FD4AC}" dt="2022-11-30T13:51:32.454" v="6249" actId="26606"/>
          <ac:spMkLst>
            <pc:docMk/>
            <pc:sldMk cId="1408480213" sldId="272"/>
            <ac:spMk id="11" creationId="{2E80C965-DB6D-4F81-9E9E-B027384D0BD6}"/>
          </ac:spMkLst>
        </pc:spChg>
        <pc:spChg chg="add">
          <ac:chgData name="Eva RONDEAU" userId="f7d8cabba842e015" providerId="LiveId" clId="{E4742C62-3961-4A69-AB7A-C9AB375FD4AC}" dt="2022-11-30T13:51:32.454" v="6249" actId="26606"/>
          <ac:spMkLst>
            <pc:docMk/>
            <pc:sldMk cId="1408480213" sldId="272"/>
            <ac:spMk id="13" creationId="{A580F890-B085-4E95-96AA-55AEBEC5CE6E}"/>
          </ac:spMkLst>
        </pc:spChg>
        <pc:spChg chg="add mod">
          <ac:chgData name="Eva RONDEAU" userId="f7d8cabba842e015" providerId="LiveId" clId="{E4742C62-3961-4A69-AB7A-C9AB375FD4AC}" dt="2022-11-30T14:37:53.453" v="6647" actId="14100"/>
          <ac:spMkLst>
            <pc:docMk/>
            <pc:sldMk cId="1408480213" sldId="272"/>
            <ac:spMk id="14" creationId="{5621E614-98DE-F6DE-1A20-62A52C4F7CF3}"/>
          </ac:spMkLst>
        </pc:spChg>
        <pc:spChg chg="add">
          <ac:chgData name="Eva RONDEAU" userId="f7d8cabba842e015" providerId="LiveId" clId="{E4742C62-3961-4A69-AB7A-C9AB375FD4AC}" dt="2022-11-30T13:51:32.454" v="6249" actId="26606"/>
          <ac:spMkLst>
            <pc:docMk/>
            <pc:sldMk cId="1408480213" sldId="272"/>
            <ac:spMk id="15" creationId="{D3F51FEB-38FB-4F6C-9F7B-2F2AFAB65463}"/>
          </ac:spMkLst>
        </pc:spChg>
        <pc:spChg chg="add">
          <ac:chgData name="Eva RONDEAU" userId="f7d8cabba842e015" providerId="LiveId" clId="{E4742C62-3961-4A69-AB7A-C9AB375FD4AC}" dt="2022-11-30T13:51:32.454" v="6249" actId="26606"/>
          <ac:spMkLst>
            <pc:docMk/>
            <pc:sldMk cId="1408480213" sldId="272"/>
            <ac:spMk id="17" creationId="{1E547BA6-BAE0-43BB-A7CA-60F69CE252F0}"/>
          </ac:spMkLst>
        </pc:spChg>
        <pc:spChg chg="add mod">
          <ac:chgData name="Eva RONDEAU" userId="f7d8cabba842e015" providerId="LiveId" clId="{E4742C62-3961-4A69-AB7A-C9AB375FD4AC}" dt="2022-12-01T09:41:19.671" v="7100" actId="14100"/>
          <ac:spMkLst>
            <pc:docMk/>
            <pc:sldMk cId="1408480213" sldId="272"/>
            <ac:spMk id="25" creationId="{64BBD185-62FE-806C-A863-E4FF86A23949}"/>
          </ac:spMkLst>
        </pc:spChg>
        <pc:graphicFrameChg chg="add del mod">
          <ac:chgData name="Eva RONDEAU" userId="f7d8cabba842e015" providerId="LiveId" clId="{E4742C62-3961-4A69-AB7A-C9AB375FD4AC}" dt="2022-11-30T14:21:11.520" v="6523" actId="13822"/>
          <ac:graphicFrameMkLst>
            <pc:docMk/>
            <pc:sldMk cId="1408480213" sldId="272"/>
            <ac:graphicFrameMk id="5" creationId="{18357393-9F2A-EA07-0C58-94A1DC3C878E}"/>
          </ac:graphicFrameMkLst>
        </pc:graphicFrameChg>
        <pc:graphicFrameChg chg="add mod modGraphic">
          <ac:chgData name="Eva RONDEAU" userId="f7d8cabba842e015" providerId="LiveId" clId="{E4742C62-3961-4A69-AB7A-C9AB375FD4AC}" dt="2022-11-30T14:59:45.157" v="6838" actId="207"/>
          <ac:graphicFrameMkLst>
            <pc:docMk/>
            <pc:sldMk cId="1408480213" sldId="272"/>
            <ac:graphicFrameMk id="19" creationId="{6DB93570-AE31-DC89-6705-BBFA62006E56}"/>
          </ac:graphicFrameMkLst>
        </pc:graphicFrameChg>
        <pc:picChg chg="add del mod">
          <ac:chgData name="Eva RONDEAU" userId="f7d8cabba842e015" providerId="LiveId" clId="{E4742C62-3961-4A69-AB7A-C9AB375FD4AC}" dt="2022-11-30T14:35:20.760" v="6585" actId="478"/>
          <ac:picMkLst>
            <pc:docMk/>
            <pc:sldMk cId="1408480213" sldId="272"/>
            <ac:picMk id="12" creationId="{882144B4-9A85-6D23-50B7-8AD9EDF332D3}"/>
          </ac:picMkLst>
        </pc:picChg>
        <pc:picChg chg="add mod">
          <ac:chgData name="Eva RONDEAU" userId="f7d8cabba842e015" providerId="LiveId" clId="{E4742C62-3961-4A69-AB7A-C9AB375FD4AC}" dt="2022-11-30T14:54:20.470" v="6821" actId="1076"/>
          <ac:picMkLst>
            <pc:docMk/>
            <pc:sldMk cId="1408480213" sldId="272"/>
            <ac:picMk id="18" creationId="{51F22E39-3BCE-F695-2223-4F7C610B11FF}"/>
          </ac:picMkLst>
        </pc:picChg>
        <pc:picChg chg="add del mod">
          <ac:chgData name="Eva RONDEAU" userId="f7d8cabba842e015" providerId="LiveId" clId="{E4742C62-3961-4A69-AB7A-C9AB375FD4AC}" dt="2022-11-30T15:31:24.406" v="6931" actId="478"/>
          <ac:picMkLst>
            <pc:docMk/>
            <pc:sldMk cId="1408480213" sldId="272"/>
            <ac:picMk id="27" creationId="{7189110D-38D2-FFCD-D54A-6B5565126E86}"/>
          </ac:picMkLst>
        </pc:picChg>
        <pc:picChg chg="add del mod">
          <ac:chgData name="Eva RONDEAU" userId="f7d8cabba842e015" providerId="LiveId" clId="{E4742C62-3961-4A69-AB7A-C9AB375FD4AC}" dt="2022-11-30T15:31:23.197" v="6930" actId="478"/>
          <ac:picMkLst>
            <pc:docMk/>
            <pc:sldMk cId="1408480213" sldId="272"/>
            <ac:picMk id="29" creationId="{559EFE2D-16F3-1FAF-5FFA-E0B6E7C20022}"/>
          </ac:picMkLst>
        </pc:picChg>
        <pc:picChg chg="add del mod">
          <ac:chgData name="Eva RONDEAU" userId="f7d8cabba842e015" providerId="LiveId" clId="{E4742C62-3961-4A69-AB7A-C9AB375FD4AC}" dt="2022-11-30T15:24:00.226" v="6909" actId="478"/>
          <ac:picMkLst>
            <pc:docMk/>
            <pc:sldMk cId="1408480213" sldId="272"/>
            <ac:picMk id="31" creationId="{BC07F969-7B50-3047-BA9E-5CC915A67853}"/>
          </ac:picMkLst>
        </pc:picChg>
        <pc:picChg chg="add del mod">
          <ac:chgData name="Eva RONDEAU" userId="f7d8cabba842e015" providerId="LiveId" clId="{E4742C62-3961-4A69-AB7A-C9AB375FD4AC}" dt="2022-11-30T15:30:07.492" v="6925" actId="478"/>
          <ac:picMkLst>
            <pc:docMk/>
            <pc:sldMk cId="1408480213" sldId="272"/>
            <ac:picMk id="33" creationId="{E7A29121-798B-713F-7B40-5B9D7EB9C98F}"/>
          </ac:picMkLst>
        </pc:picChg>
        <pc:cxnChg chg="add mod">
          <ac:chgData name="Eva RONDEAU" userId="f7d8cabba842e015" providerId="LiveId" clId="{E4742C62-3961-4A69-AB7A-C9AB375FD4AC}" dt="2022-11-30T14:58:37.026" v="6835" actId="14100"/>
          <ac:cxnSpMkLst>
            <pc:docMk/>
            <pc:sldMk cId="1408480213" sldId="272"/>
            <ac:cxnSpMk id="21" creationId="{73D74B8B-7DD4-9AB2-9A1D-92CBC3BED16F}"/>
          </ac:cxnSpMkLst>
        </pc:cxnChg>
      </pc:sldChg>
      <pc:sldChg chg="new del">
        <pc:chgData name="Eva RONDEAU" userId="f7d8cabba842e015" providerId="LiveId" clId="{E4742C62-3961-4A69-AB7A-C9AB375FD4AC}" dt="2022-11-30T13:44:03.153" v="6206" actId="47"/>
        <pc:sldMkLst>
          <pc:docMk/>
          <pc:sldMk cId="3052435113" sldId="272"/>
        </pc:sldMkLst>
      </pc:sldChg>
      <pc:sldChg chg="new del">
        <pc:chgData name="Eva RONDEAU" userId="f7d8cabba842e015" providerId="LiveId" clId="{E4742C62-3961-4A69-AB7A-C9AB375FD4AC}" dt="2022-11-30T13:44:47.172" v="6210" actId="47"/>
        <pc:sldMkLst>
          <pc:docMk/>
          <pc:sldMk cId="4119627120" sldId="272"/>
        </pc:sldMkLst>
      </pc:sldChg>
      <pc:sldChg chg="delSp modSp new del mod">
        <pc:chgData name="Eva RONDEAU" userId="f7d8cabba842e015" providerId="LiveId" clId="{E4742C62-3961-4A69-AB7A-C9AB375FD4AC}" dt="2022-11-30T15:20:53.125" v="6880" actId="47"/>
        <pc:sldMkLst>
          <pc:docMk/>
          <pc:sldMk cId="3378766452" sldId="273"/>
        </pc:sldMkLst>
        <pc:spChg chg="del mod">
          <ac:chgData name="Eva RONDEAU" userId="f7d8cabba842e015" providerId="LiveId" clId="{E4742C62-3961-4A69-AB7A-C9AB375FD4AC}" dt="2022-11-30T15:20:43.043" v="6878" actId="478"/>
          <ac:spMkLst>
            <pc:docMk/>
            <pc:sldMk cId="3378766452" sldId="273"/>
            <ac:spMk id="2" creationId="{72071814-5BFD-5881-A22A-CD1F41C3A04B}"/>
          </ac:spMkLst>
        </pc:spChg>
        <pc:spChg chg="del">
          <ac:chgData name="Eva RONDEAU" userId="f7d8cabba842e015" providerId="LiveId" clId="{E4742C62-3961-4A69-AB7A-C9AB375FD4AC}" dt="2022-11-30T15:20:45.023" v="6879" actId="478"/>
          <ac:spMkLst>
            <pc:docMk/>
            <pc:sldMk cId="3378766452" sldId="273"/>
            <ac:spMk id="3" creationId="{1563EB12-49DF-030F-3425-3A4C438CE01C}"/>
          </ac:spMkLst>
        </pc:spChg>
      </pc:sldChg>
      <pc:sldChg chg="addSp delSp modSp add mod">
        <pc:chgData name="Eva RONDEAU" userId="f7d8cabba842e015" providerId="LiveId" clId="{E4742C62-3961-4A69-AB7A-C9AB375FD4AC}" dt="2022-12-03T17:55:58.865" v="9562"/>
        <pc:sldMkLst>
          <pc:docMk/>
          <pc:sldMk cId="3557022644" sldId="273"/>
        </pc:sldMkLst>
        <pc:spChg chg="del">
          <ac:chgData name="Eva RONDEAU" userId="f7d8cabba842e015" providerId="LiveId" clId="{E4742C62-3961-4A69-AB7A-C9AB375FD4AC}" dt="2022-11-30T15:21:09.182" v="6882" actId="478"/>
          <ac:spMkLst>
            <pc:docMk/>
            <pc:sldMk cId="3557022644" sldId="273"/>
            <ac:spMk id="7" creationId="{81D9398E-F563-9D74-2A6A-E08969325763}"/>
          </ac:spMkLst>
        </pc:spChg>
        <pc:spChg chg="del">
          <ac:chgData name="Eva RONDEAU" userId="f7d8cabba842e015" providerId="LiveId" clId="{E4742C62-3961-4A69-AB7A-C9AB375FD4AC}" dt="2022-11-30T15:21:09.182" v="6882" actId="478"/>
          <ac:spMkLst>
            <pc:docMk/>
            <pc:sldMk cId="3557022644" sldId="273"/>
            <ac:spMk id="8" creationId="{876B14FA-36D4-E161-7F06-6DCE6119E3DD}"/>
          </ac:spMkLst>
        </pc:spChg>
        <pc:spChg chg="del">
          <ac:chgData name="Eva RONDEAU" userId="f7d8cabba842e015" providerId="LiveId" clId="{E4742C62-3961-4A69-AB7A-C9AB375FD4AC}" dt="2022-11-30T15:21:09.182" v="6882" actId="478"/>
          <ac:spMkLst>
            <pc:docMk/>
            <pc:sldMk cId="3557022644" sldId="273"/>
            <ac:spMk id="14" creationId="{5621E614-98DE-F6DE-1A20-62A52C4F7CF3}"/>
          </ac:spMkLst>
        </pc:spChg>
        <pc:spChg chg="mod">
          <ac:chgData name="Eva RONDEAU" userId="f7d8cabba842e015" providerId="LiveId" clId="{E4742C62-3961-4A69-AB7A-C9AB375FD4AC}" dt="2022-12-03T17:55:58.865" v="9562"/>
          <ac:spMkLst>
            <pc:docMk/>
            <pc:sldMk cId="3557022644" sldId="273"/>
            <ac:spMk id="25" creationId="{64BBD185-62FE-806C-A863-E4FF86A23949}"/>
          </ac:spMkLst>
        </pc:spChg>
        <pc:graphicFrameChg chg="del">
          <ac:chgData name="Eva RONDEAU" userId="f7d8cabba842e015" providerId="LiveId" clId="{E4742C62-3961-4A69-AB7A-C9AB375FD4AC}" dt="2022-11-30T15:21:09.182" v="6882" actId="478"/>
          <ac:graphicFrameMkLst>
            <pc:docMk/>
            <pc:sldMk cId="3557022644" sldId="273"/>
            <ac:graphicFrameMk id="19" creationId="{6DB93570-AE31-DC89-6705-BBFA62006E56}"/>
          </ac:graphicFrameMkLst>
        </pc:graphicFrameChg>
        <pc:picChg chg="add del mod">
          <ac:chgData name="Eva RONDEAU" userId="f7d8cabba842e015" providerId="LiveId" clId="{E4742C62-3961-4A69-AB7A-C9AB375FD4AC}" dt="2022-12-01T09:23:10.010" v="6974" actId="478"/>
          <ac:picMkLst>
            <pc:docMk/>
            <pc:sldMk cId="3557022644" sldId="273"/>
            <ac:picMk id="3" creationId="{9EA283E2-E8B1-F08D-EE5B-70658B9A1709}"/>
          </ac:picMkLst>
        </pc:picChg>
        <pc:picChg chg="add del mod modCrop">
          <ac:chgData name="Eva RONDEAU" userId="f7d8cabba842e015" providerId="LiveId" clId="{E4742C62-3961-4A69-AB7A-C9AB375FD4AC}" dt="2022-12-01T09:23:11.508" v="6975" actId="478"/>
          <ac:picMkLst>
            <pc:docMk/>
            <pc:sldMk cId="3557022644" sldId="273"/>
            <ac:picMk id="12" creationId="{651AFD27-27BB-1189-AE05-F8776334521C}"/>
          </ac:picMkLst>
        </pc:picChg>
        <pc:picChg chg="del">
          <ac:chgData name="Eva RONDEAU" userId="f7d8cabba842e015" providerId="LiveId" clId="{E4742C62-3961-4A69-AB7A-C9AB375FD4AC}" dt="2022-11-30T15:21:09.182" v="6882" actId="478"/>
          <ac:picMkLst>
            <pc:docMk/>
            <pc:sldMk cId="3557022644" sldId="273"/>
            <ac:picMk id="18" creationId="{51F22E39-3BCE-F695-2223-4F7C610B11FF}"/>
          </ac:picMkLst>
        </pc:picChg>
        <pc:picChg chg="add mod modCrop">
          <ac:chgData name="Eva RONDEAU" userId="f7d8cabba842e015" providerId="LiveId" clId="{E4742C62-3961-4A69-AB7A-C9AB375FD4AC}" dt="2022-12-01T14:53:05.193" v="7265" actId="1076"/>
          <ac:picMkLst>
            <pc:docMk/>
            <pc:sldMk cId="3557022644" sldId="273"/>
            <ac:picMk id="20" creationId="{187A8E83-E0A6-2ED6-EAD7-C14B924FE92A}"/>
          </ac:picMkLst>
        </pc:picChg>
        <pc:picChg chg="add del mod modCrop">
          <ac:chgData name="Eva RONDEAU" userId="f7d8cabba842e015" providerId="LiveId" clId="{E4742C62-3961-4A69-AB7A-C9AB375FD4AC}" dt="2022-12-01T09:45:05.587" v="7114" actId="478"/>
          <ac:picMkLst>
            <pc:docMk/>
            <pc:sldMk cId="3557022644" sldId="273"/>
            <ac:picMk id="23" creationId="{43398301-00CC-BCD6-D42A-A4BA331B3E98}"/>
          </ac:picMkLst>
        </pc:picChg>
        <pc:picChg chg="add mod">
          <ac:chgData name="Eva RONDEAU" userId="f7d8cabba842e015" providerId="LiveId" clId="{E4742C62-3961-4A69-AB7A-C9AB375FD4AC}" dt="2022-12-01T14:53:26.391" v="7267" actId="208"/>
          <ac:picMkLst>
            <pc:docMk/>
            <pc:sldMk cId="3557022644" sldId="273"/>
            <ac:picMk id="26" creationId="{CC4B3F67-7A3D-58E5-E55A-A6C5793F1812}"/>
          </ac:picMkLst>
        </pc:picChg>
        <pc:picChg chg="del mod">
          <ac:chgData name="Eva RONDEAU" userId="f7d8cabba842e015" providerId="LiveId" clId="{E4742C62-3961-4A69-AB7A-C9AB375FD4AC}" dt="2022-11-30T15:22:32.247" v="6899" actId="478"/>
          <ac:picMkLst>
            <pc:docMk/>
            <pc:sldMk cId="3557022644" sldId="273"/>
            <ac:picMk id="27" creationId="{7189110D-38D2-FFCD-D54A-6B5565126E86}"/>
          </ac:picMkLst>
        </pc:picChg>
        <pc:picChg chg="del mod">
          <ac:chgData name="Eva RONDEAU" userId="f7d8cabba842e015" providerId="LiveId" clId="{E4742C62-3961-4A69-AB7A-C9AB375FD4AC}" dt="2022-11-30T15:22:33.809" v="6900" actId="478"/>
          <ac:picMkLst>
            <pc:docMk/>
            <pc:sldMk cId="3557022644" sldId="273"/>
            <ac:picMk id="29" creationId="{559EFE2D-16F3-1FAF-5FFA-E0B6E7C20022}"/>
          </ac:picMkLst>
        </pc:picChg>
        <pc:picChg chg="add mod">
          <ac:chgData name="Eva RONDEAU" userId="f7d8cabba842e015" providerId="LiveId" clId="{E4742C62-3961-4A69-AB7A-C9AB375FD4AC}" dt="2022-12-01T14:53:29.200" v="7268" actId="208"/>
          <ac:picMkLst>
            <pc:docMk/>
            <pc:sldMk cId="3557022644" sldId="273"/>
            <ac:picMk id="30" creationId="{4691D402-F28F-87B6-1559-885926DA6BFF}"/>
          </ac:picMkLst>
        </pc:picChg>
        <pc:picChg chg="del mod">
          <ac:chgData name="Eva RONDEAU" userId="f7d8cabba842e015" providerId="LiveId" clId="{E4742C62-3961-4A69-AB7A-C9AB375FD4AC}" dt="2022-11-30T15:22:08.250" v="6898" actId="478"/>
          <ac:picMkLst>
            <pc:docMk/>
            <pc:sldMk cId="3557022644" sldId="273"/>
            <ac:picMk id="31" creationId="{BC07F969-7B50-3047-BA9E-5CC915A67853}"/>
          </ac:picMkLst>
        </pc:picChg>
        <pc:picChg chg="add mod modCrop">
          <ac:chgData name="Eva RONDEAU" userId="f7d8cabba842e015" providerId="LiveId" clId="{E4742C62-3961-4A69-AB7A-C9AB375FD4AC}" dt="2022-12-01T10:05:43.106" v="7152" actId="732"/>
          <ac:picMkLst>
            <pc:docMk/>
            <pc:sldMk cId="3557022644" sldId="273"/>
            <ac:picMk id="33" creationId="{FD86896D-D441-1C85-96A7-97B1892FCEF2}"/>
          </ac:picMkLst>
        </pc:picChg>
        <pc:cxnChg chg="del">
          <ac:chgData name="Eva RONDEAU" userId="f7d8cabba842e015" providerId="LiveId" clId="{E4742C62-3961-4A69-AB7A-C9AB375FD4AC}" dt="2022-11-30T15:21:09.182" v="6882" actId="478"/>
          <ac:cxnSpMkLst>
            <pc:docMk/>
            <pc:sldMk cId="3557022644" sldId="273"/>
            <ac:cxnSpMk id="21" creationId="{73D74B8B-7DD4-9AB2-9A1D-92CBC3BED16F}"/>
          </ac:cxnSpMkLst>
        </pc:cxnChg>
        <pc:cxnChg chg="add mod">
          <ac:chgData name="Eva RONDEAU" userId="f7d8cabba842e015" providerId="LiveId" clId="{E4742C62-3961-4A69-AB7A-C9AB375FD4AC}" dt="2022-12-01T10:02:36.145" v="7140" actId="14100"/>
          <ac:cxnSpMkLst>
            <pc:docMk/>
            <pc:sldMk cId="3557022644" sldId="273"/>
            <ac:cxnSpMk id="35" creationId="{5B250090-15CF-D914-B750-34361A1869BE}"/>
          </ac:cxnSpMkLst>
        </pc:cxnChg>
        <pc:cxnChg chg="add del mod">
          <ac:chgData name="Eva RONDEAU" userId="f7d8cabba842e015" providerId="LiveId" clId="{E4742C62-3961-4A69-AB7A-C9AB375FD4AC}" dt="2022-12-01T10:02:39.738" v="7141" actId="478"/>
          <ac:cxnSpMkLst>
            <pc:docMk/>
            <pc:sldMk cId="3557022644" sldId="273"/>
            <ac:cxnSpMk id="37" creationId="{82B6BA51-13F5-DD17-668A-BF5D161D4B4B}"/>
          </ac:cxnSpMkLst>
        </pc:cxnChg>
        <pc:cxnChg chg="add mod">
          <ac:chgData name="Eva RONDEAU" userId="f7d8cabba842e015" providerId="LiveId" clId="{E4742C62-3961-4A69-AB7A-C9AB375FD4AC}" dt="2022-12-01T10:02:49.325" v="7143" actId="1076"/>
          <ac:cxnSpMkLst>
            <pc:docMk/>
            <pc:sldMk cId="3557022644" sldId="273"/>
            <ac:cxnSpMk id="42" creationId="{9A45C88E-1501-3FDE-A33F-07712755059C}"/>
          </ac:cxnSpMkLst>
        </pc:cxnChg>
        <pc:cxnChg chg="add mod">
          <ac:chgData name="Eva RONDEAU" userId="f7d8cabba842e015" providerId="LiveId" clId="{E4742C62-3961-4A69-AB7A-C9AB375FD4AC}" dt="2022-12-01T10:03:15.679" v="7145" actId="1076"/>
          <ac:cxnSpMkLst>
            <pc:docMk/>
            <pc:sldMk cId="3557022644" sldId="273"/>
            <ac:cxnSpMk id="43" creationId="{2F72A885-3E67-E8BB-2F3A-E489C499D0E8}"/>
          </ac:cxnSpMkLst>
        </pc:cxnChg>
        <pc:cxnChg chg="add mod">
          <ac:chgData name="Eva RONDEAU" userId="f7d8cabba842e015" providerId="LiveId" clId="{E4742C62-3961-4A69-AB7A-C9AB375FD4AC}" dt="2022-12-01T10:03:51.034" v="7147" actId="1076"/>
          <ac:cxnSpMkLst>
            <pc:docMk/>
            <pc:sldMk cId="3557022644" sldId="273"/>
            <ac:cxnSpMk id="44" creationId="{7BEF7BFA-0ED4-8BAE-425E-6FE5BF5EAF33}"/>
          </ac:cxnSpMkLst>
        </pc:cxnChg>
        <pc:cxnChg chg="add mod">
          <ac:chgData name="Eva RONDEAU" userId="f7d8cabba842e015" providerId="LiveId" clId="{E4742C62-3961-4A69-AB7A-C9AB375FD4AC}" dt="2022-12-01T10:06:42.464" v="7157" actId="1076"/>
          <ac:cxnSpMkLst>
            <pc:docMk/>
            <pc:sldMk cId="3557022644" sldId="273"/>
            <ac:cxnSpMk id="45" creationId="{B5A1AA53-B3C5-B334-4FA2-463971F377E2}"/>
          </ac:cxnSpMkLst>
        </pc:cxnChg>
        <pc:cxnChg chg="add mod">
          <ac:chgData name="Eva RONDEAU" userId="f7d8cabba842e015" providerId="LiveId" clId="{E4742C62-3961-4A69-AB7A-C9AB375FD4AC}" dt="2022-12-01T10:05:48.090" v="7153" actId="1076"/>
          <ac:cxnSpMkLst>
            <pc:docMk/>
            <pc:sldMk cId="3557022644" sldId="273"/>
            <ac:cxnSpMk id="46" creationId="{646C5060-FA9F-0B54-EC27-F486B4D4F2CB}"/>
          </ac:cxnSpMkLst>
        </pc:cxnChg>
        <pc:cxnChg chg="add mod">
          <ac:chgData name="Eva RONDEAU" userId="f7d8cabba842e015" providerId="LiveId" clId="{E4742C62-3961-4A69-AB7A-C9AB375FD4AC}" dt="2022-12-01T10:06:39.946" v="7156" actId="1076"/>
          <ac:cxnSpMkLst>
            <pc:docMk/>
            <pc:sldMk cId="3557022644" sldId="273"/>
            <ac:cxnSpMk id="47" creationId="{31CE6F02-DEB0-A581-553B-5C627E7D5A9B}"/>
          </ac:cxnSpMkLst>
        </pc:cxnChg>
      </pc:sldChg>
      <pc:sldChg chg="delSp new del mod">
        <pc:chgData name="Eva RONDEAU" userId="f7d8cabba842e015" providerId="LiveId" clId="{E4742C62-3961-4A69-AB7A-C9AB375FD4AC}" dt="2022-12-01T09:16:17.494" v="6957" actId="47"/>
        <pc:sldMkLst>
          <pc:docMk/>
          <pc:sldMk cId="2881037152" sldId="274"/>
        </pc:sldMkLst>
        <pc:spChg chg="del">
          <ac:chgData name="Eva RONDEAU" userId="f7d8cabba842e015" providerId="LiveId" clId="{E4742C62-3961-4A69-AB7A-C9AB375FD4AC}" dt="2022-12-01T09:16:03.157" v="6954" actId="478"/>
          <ac:spMkLst>
            <pc:docMk/>
            <pc:sldMk cId="2881037152" sldId="274"/>
            <ac:spMk id="2" creationId="{69CFD2E6-F44E-FBA0-670E-47F9539C9F64}"/>
          </ac:spMkLst>
        </pc:spChg>
        <pc:spChg chg="del">
          <ac:chgData name="Eva RONDEAU" userId="f7d8cabba842e015" providerId="LiveId" clId="{E4742C62-3961-4A69-AB7A-C9AB375FD4AC}" dt="2022-12-01T09:16:05.568" v="6955" actId="478"/>
          <ac:spMkLst>
            <pc:docMk/>
            <pc:sldMk cId="2881037152" sldId="274"/>
            <ac:spMk id="3" creationId="{4A0AC1B7-770F-A2B2-D9BE-474514560130}"/>
          </ac:spMkLst>
        </pc:spChg>
      </pc:sldChg>
      <pc:sldChg chg="addSp delSp modSp add mod">
        <pc:chgData name="Eva RONDEAU" userId="f7d8cabba842e015" providerId="LiveId" clId="{E4742C62-3961-4A69-AB7A-C9AB375FD4AC}" dt="2022-12-03T17:56:27.201" v="9563"/>
        <pc:sldMkLst>
          <pc:docMk/>
          <pc:sldMk cId="900628413" sldId="275"/>
        </pc:sldMkLst>
        <pc:spChg chg="add del mod">
          <ac:chgData name="Eva RONDEAU" userId="f7d8cabba842e015" providerId="LiveId" clId="{E4742C62-3961-4A69-AB7A-C9AB375FD4AC}" dt="2022-12-01T09:37:17.681" v="7028"/>
          <ac:spMkLst>
            <pc:docMk/>
            <pc:sldMk cId="900628413" sldId="275"/>
            <ac:spMk id="20" creationId="{E8B50C44-7E29-DC29-4ED5-3EA45D0734E9}"/>
          </ac:spMkLst>
        </pc:spChg>
        <pc:spChg chg="add mod">
          <ac:chgData name="Eva RONDEAU" userId="f7d8cabba842e015" providerId="LiveId" clId="{E4742C62-3961-4A69-AB7A-C9AB375FD4AC}" dt="2022-12-03T17:56:27.201" v="9563"/>
          <ac:spMkLst>
            <pc:docMk/>
            <pc:sldMk cId="900628413" sldId="275"/>
            <ac:spMk id="21" creationId="{6A80F41D-9145-F360-6E61-1F9B02DB19DC}"/>
          </ac:spMkLst>
        </pc:spChg>
        <pc:spChg chg="del">
          <ac:chgData name="Eva RONDEAU" userId="f7d8cabba842e015" providerId="LiveId" clId="{E4742C62-3961-4A69-AB7A-C9AB375FD4AC}" dt="2022-12-01T09:37:20.465" v="7029" actId="478"/>
          <ac:spMkLst>
            <pc:docMk/>
            <pc:sldMk cId="900628413" sldId="275"/>
            <ac:spMk id="25" creationId="{64BBD185-62FE-806C-A863-E4FF86A23949}"/>
          </ac:spMkLst>
        </pc:spChg>
        <pc:picChg chg="del">
          <ac:chgData name="Eva RONDEAU" userId="f7d8cabba842e015" providerId="LiveId" clId="{E4742C62-3961-4A69-AB7A-C9AB375FD4AC}" dt="2022-12-01T09:16:51.991" v="6958" actId="478"/>
          <ac:picMkLst>
            <pc:docMk/>
            <pc:sldMk cId="900628413" sldId="275"/>
            <ac:picMk id="3" creationId="{9EA283E2-E8B1-F08D-EE5B-70658B9A1709}"/>
          </ac:picMkLst>
        </pc:picChg>
        <pc:picChg chg="add del mod">
          <ac:chgData name="Eva RONDEAU" userId="f7d8cabba842e015" providerId="LiveId" clId="{E4742C62-3961-4A69-AB7A-C9AB375FD4AC}" dt="2022-12-01T09:19:32.802" v="6961" actId="478"/>
          <ac:picMkLst>
            <pc:docMk/>
            <pc:sldMk cId="900628413" sldId="275"/>
            <ac:picMk id="7" creationId="{DB1195EA-499D-91FD-9C70-BBD86BE1C8F3}"/>
          </ac:picMkLst>
        </pc:picChg>
        <pc:picChg chg="add del mod">
          <ac:chgData name="Eva RONDEAU" userId="f7d8cabba842e015" providerId="LiveId" clId="{E4742C62-3961-4A69-AB7A-C9AB375FD4AC}" dt="2022-12-01T09:20:28.054" v="6965" actId="478"/>
          <ac:picMkLst>
            <pc:docMk/>
            <pc:sldMk cId="900628413" sldId="275"/>
            <ac:picMk id="10" creationId="{4C15B0EF-39CD-F767-CB7D-66F3326BCF96}"/>
          </ac:picMkLst>
        </pc:picChg>
        <pc:picChg chg="del">
          <ac:chgData name="Eva RONDEAU" userId="f7d8cabba842e015" providerId="LiveId" clId="{E4742C62-3961-4A69-AB7A-C9AB375FD4AC}" dt="2022-12-01T09:16:53.158" v="6959" actId="478"/>
          <ac:picMkLst>
            <pc:docMk/>
            <pc:sldMk cId="900628413" sldId="275"/>
            <ac:picMk id="12" creationId="{651AFD27-27BB-1189-AE05-F8776334521C}"/>
          </ac:picMkLst>
        </pc:picChg>
        <pc:picChg chg="add mod modCrop">
          <ac:chgData name="Eva RONDEAU" userId="f7d8cabba842e015" providerId="LiveId" clId="{E4742C62-3961-4A69-AB7A-C9AB375FD4AC}" dt="2022-12-01T10:07:25.318" v="7162" actId="1076"/>
          <ac:picMkLst>
            <pc:docMk/>
            <pc:sldMk cId="900628413" sldId="275"/>
            <ac:picMk id="16" creationId="{979D5994-6600-6CEA-EA0D-D8B10DD305D4}"/>
          </ac:picMkLst>
        </pc:picChg>
        <pc:picChg chg="add mod modCrop">
          <ac:chgData name="Eva RONDEAU" userId="f7d8cabba842e015" providerId="LiveId" clId="{E4742C62-3961-4A69-AB7A-C9AB375FD4AC}" dt="2022-12-01T10:07:28.002" v="7163" actId="1076"/>
          <ac:picMkLst>
            <pc:docMk/>
            <pc:sldMk cId="900628413" sldId="275"/>
            <ac:picMk id="19" creationId="{B06F2216-FBDC-BA95-6271-EBA584895B2F}"/>
          </ac:picMkLst>
        </pc:picChg>
        <pc:picChg chg="add mod">
          <ac:chgData name="Eva RONDEAU" userId="f7d8cabba842e015" providerId="LiveId" clId="{E4742C62-3961-4A69-AB7A-C9AB375FD4AC}" dt="2022-12-01T14:53:37.059" v="7270" actId="208"/>
          <ac:picMkLst>
            <pc:docMk/>
            <pc:sldMk cId="900628413" sldId="275"/>
            <ac:picMk id="23" creationId="{B842A778-9319-6ECC-5927-E39E3D006C4C}"/>
          </ac:picMkLst>
        </pc:picChg>
        <pc:picChg chg="add mod">
          <ac:chgData name="Eva RONDEAU" userId="f7d8cabba842e015" providerId="LiveId" clId="{E4742C62-3961-4A69-AB7A-C9AB375FD4AC}" dt="2022-12-01T14:53:39.811" v="7271" actId="208"/>
          <ac:picMkLst>
            <pc:docMk/>
            <pc:sldMk cId="900628413" sldId="275"/>
            <ac:picMk id="26" creationId="{38A8DAA7-8FBA-659B-C1CF-74C5739E845E}"/>
          </ac:picMkLst>
        </pc:picChg>
        <pc:cxnChg chg="add mod">
          <ac:chgData name="Eva RONDEAU" userId="f7d8cabba842e015" providerId="LiveId" clId="{E4742C62-3961-4A69-AB7A-C9AB375FD4AC}" dt="2022-12-01T10:24:27.662" v="7169" actId="1076"/>
          <ac:cxnSpMkLst>
            <pc:docMk/>
            <pc:sldMk cId="900628413" sldId="275"/>
            <ac:cxnSpMk id="27" creationId="{3C1101AA-805A-ECF8-839D-4BDA9F232E4F}"/>
          </ac:cxnSpMkLst>
        </pc:cxnChg>
        <pc:cxnChg chg="add mod">
          <ac:chgData name="Eva RONDEAU" userId="f7d8cabba842e015" providerId="LiveId" clId="{E4742C62-3961-4A69-AB7A-C9AB375FD4AC}" dt="2022-12-01T10:50:27.520" v="7172" actId="1076"/>
          <ac:cxnSpMkLst>
            <pc:docMk/>
            <pc:sldMk cId="900628413" sldId="275"/>
            <ac:cxnSpMk id="28" creationId="{F2EF6C7C-86C6-45A4-D423-ADB062845E77}"/>
          </ac:cxnSpMkLst>
        </pc:cxnChg>
        <pc:cxnChg chg="add mod">
          <ac:chgData name="Eva RONDEAU" userId="f7d8cabba842e015" providerId="LiveId" clId="{E4742C62-3961-4A69-AB7A-C9AB375FD4AC}" dt="2022-12-01T10:51:32.178" v="7176" actId="1076"/>
          <ac:cxnSpMkLst>
            <pc:docMk/>
            <pc:sldMk cId="900628413" sldId="275"/>
            <ac:cxnSpMk id="29" creationId="{091E7AE3-31BA-85F8-B640-44EF7744B069}"/>
          </ac:cxnSpMkLst>
        </pc:cxnChg>
        <pc:cxnChg chg="add mod">
          <ac:chgData name="Eva RONDEAU" userId="f7d8cabba842e015" providerId="LiveId" clId="{E4742C62-3961-4A69-AB7A-C9AB375FD4AC}" dt="2022-12-01T10:58:08.578" v="7178" actId="1076"/>
          <ac:cxnSpMkLst>
            <pc:docMk/>
            <pc:sldMk cId="900628413" sldId="275"/>
            <ac:cxnSpMk id="31" creationId="{D23D80B9-4C46-348D-71D8-91988F88A7FA}"/>
          </ac:cxnSpMkLst>
        </pc:cxnChg>
      </pc:sldChg>
      <pc:sldChg chg="addSp delSp modSp add mod modAnim">
        <pc:chgData name="Eva RONDEAU" userId="f7d8cabba842e015" providerId="LiveId" clId="{E4742C62-3961-4A69-AB7A-C9AB375FD4AC}" dt="2022-12-06T13:42:23.138" v="9585"/>
        <pc:sldMkLst>
          <pc:docMk/>
          <pc:sldMk cId="2766740356" sldId="276"/>
        </pc:sldMkLst>
        <pc:spChg chg="mod">
          <ac:chgData name="Eva RONDEAU" userId="f7d8cabba842e015" providerId="LiveId" clId="{E4742C62-3961-4A69-AB7A-C9AB375FD4AC}" dt="2022-12-01T11:35:13.014" v="7263" actId="26606"/>
          <ac:spMkLst>
            <pc:docMk/>
            <pc:sldMk cId="2766740356" sldId="276"/>
            <ac:spMk id="4" creationId="{0E22DBA9-7C29-6819-5E7F-7938A84607BD}"/>
          </ac:spMkLst>
        </pc:spChg>
        <pc:spChg chg="mod ord">
          <ac:chgData name="Eva RONDEAU" userId="f7d8cabba842e015" providerId="LiveId" clId="{E4742C62-3961-4A69-AB7A-C9AB375FD4AC}" dt="2022-12-01T11:35:13.014" v="7263" actId="26606"/>
          <ac:spMkLst>
            <pc:docMk/>
            <pc:sldMk cId="2766740356" sldId="276"/>
            <ac:spMk id="6" creationId="{531EC6FA-F095-9D03-6831-20C034683F10}"/>
          </ac:spMkLst>
        </pc:spChg>
        <pc:spChg chg="add del">
          <ac:chgData name="Eva RONDEAU" userId="f7d8cabba842e015" providerId="LiveId" clId="{E4742C62-3961-4A69-AB7A-C9AB375FD4AC}" dt="2022-12-01T11:35:13.014" v="7263" actId="26606"/>
          <ac:spMkLst>
            <pc:docMk/>
            <pc:sldMk cId="2766740356" sldId="276"/>
            <ac:spMk id="9" creationId="{2B566528-1B12-4246-9431-5C2D7D081168}"/>
          </ac:spMkLst>
        </pc:spChg>
        <pc:spChg chg="add del">
          <ac:chgData name="Eva RONDEAU" userId="f7d8cabba842e015" providerId="LiveId" clId="{E4742C62-3961-4A69-AB7A-C9AB375FD4AC}" dt="2022-12-01T11:35:13.014" v="7263" actId="26606"/>
          <ac:spMkLst>
            <pc:docMk/>
            <pc:sldMk cId="2766740356" sldId="276"/>
            <ac:spMk id="11" creationId="{2E80C965-DB6D-4F81-9E9E-B027384D0BD6}"/>
          </ac:spMkLst>
        </pc:spChg>
        <pc:spChg chg="add del">
          <ac:chgData name="Eva RONDEAU" userId="f7d8cabba842e015" providerId="LiveId" clId="{E4742C62-3961-4A69-AB7A-C9AB375FD4AC}" dt="2022-12-01T11:35:13.014" v="7263" actId="26606"/>
          <ac:spMkLst>
            <pc:docMk/>
            <pc:sldMk cId="2766740356" sldId="276"/>
            <ac:spMk id="13" creationId="{A580F890-B085-4E95-96AA-55AEBEC5CE6E}"/>
          </ac:spMkLst>
        </pc:spChg>
        <pc:spChg chg="add del mod">
          <ac:chgData name="Eva RONDEAU" userId="f7d8cabba842e015" providerId="LiveId" clId="{E4742C62-3961-4A69-AB7A-C9AB375FD4AC}" dt="2022-12-01T11:34:45.792" v="7260" actId="478"/>
          <ac:spMkLst>
            <pc:docMk/>
            <pc:sldMk cId="2766740356" sldId="276"/>
            <ac:spMk id="14" creationId="{B1198B2C-4956-F0F3-A8BF-1E06555A1E1C}"/>
          </ac:spMkLst>
        </pc:spChg>
        <pc:spChg chg="add del">
          <ac:chgData name="Eva RONDEAU" userId="f7d8cabba842e015" providerId="LiveId" clId="{E4742C62-3961-4A69-AB7A-C9AB375FD4AC}" dt="2022-12-01T11:35:13.014" v="7263" actId="26606"/>
          <ac:spMkLst>
            <pc:docMk/>
            <pc:sldMk cId="2766740356" sldId="276"/>
            <ac:spMk id="15" creationId="{D3F51FEB-38FB-4F6C-9F7B-2F2AFAB65463}"/>
          </ac:spMkLst>
        </pc:spChg>
        <pc:spChg chg="add del">
          <ac:chgData name="Eva RONDEAU" userId="f7d8cabba842e015" providerId="LiveId" clId="{E4742C62-3961-4A69-AB7A-C9AB375FD4AC}" dt="2022-12-01T11:35:13.014" v="7263" actId="26606"/>
          <ac:spMkLst>
            <pc:docMk/>
            <pc:sldMk cId="2766740356" sldId="276"/>
            <ac:spMk id="17" creationId="{1E547BA6-BAE0-43BB-A7CA-60F69CE252F0}"/>
          </ac:spMkLst>
        </pc:spChg>
        <pc:spChg chg="del">
          <ac:chgData name="Eva RONDEAU" userId="f7d8cabba842e015" providerId="LiveId" clId="{E4742C62-3961-4A69-AB7A-C9AB375FD4AC}" dt="2022-12-01T11:28:41.004" v="7180" actId="478"/>
          <ac:spMkLst>
            <pc:docMk/>
            <pc:sldMk cId="2766740356" sldId="276"/>
            <ac:spMk id="21" creationId="{6A80F41D-9145-F360-6E61-1F9B02DB19DC}"/>
          </ac:spMkLst>
        </pc:spChg>
        <pc:spChg chg="add del">
          <ac:chgData name="Eva RONDEAU" userId="f7d8cabba842e015" providerId="LiveId" clId="{E4742C62-3961-4A69-AB7A-C9AB375FD4AC}" dt="2022-12-01T11:35:13.014" v="7263" actId="26606"/>
          <ac:spMkLst>
            <pc:docMk/>
            <pc:sldMk cId="2766740356" sldId="276"/>
            <ac:spMk id="22" creationId="{FCEC2294-5A7B-45E5-9251-C1AA89F4ADCF}"/>
          </ac:spMkLst>
        </pc:spChg>
        <pc:graphicFrameChg chg="mod modGraphic">
          <ac:chgData name="Eva RONDEAU" userId="f7d8cabba842e015" providerId="LiveId" clId="{E4742C62-3961-4A69-AB7A-C9AB375FD4AC}" dt="2022-12-01T11:35:13.014" v="7263" actId="26606"/>
          <ac:graphicFrameMkLst>
            <pc:docMk/>
            <pc:sldMk cId="2766740356" sldId="276"/>
            <ac:graphicFrameMk id="5" creationId="{18357393-9F2A-EA07-0C58-94A1DC3C878E}"/>
          </ac:graphicFrameMkLst>
        </pc:graphicFrameChg>
        <pc:picChg chg="add del mod modCrop">
          <ac:chgData name="Eva RONDEAU" userId="f7d8cabba842e015" providerId="LiveId" clId="{E4742C62-3961-4A69-AB7A-C9AB375FD4AC}" dt="2022-12-01T11:32:28.294" v="7188" actId="478"/>
          <ac:picMkLst>
            <pc:docMk/>
            <pc:sldMk cId="2766740356" sldId="276"/>
            <ac:picMk id="3" creationId="{1A33369C-548E-08D0-E6B3-223BBBC92AF8}"/>
          </ac:picMkLst>
        </pc:picChg>
        <pc:picChg chg="add del mod modCrop">
          <ac:chgData name="Eva RONDEAU" userId="f7d8cabba842e015" providerId="LiveId" clId="{E4742C62-3961-4A69-AB7A-C9AB375FD4AC}" dt="2022-12-01T11:33:19.750" v="7196" actId="478"/>
          <ac:picMkLst>
            <pc:docMk/>
            <pc:sldMk cId="2766740356" sldId="276"/>
            <ac:picMk id="8" creationId="{160A400C-4997-2903-55C8-B80B50703B79}"/>
          </ac:picMkLst>
        </pc:picChg>
        <pc:picChg chg="add del mod ord modCrop">
          <ac:chgData name="Eva RONDEAU" userId="f7d8cabba842e015" providerId="LiveId" clId="{E4742C62-3961-4A69-AB7A-C9AB375FD4AC}" dt="2022-12-02T08:26:40.445" v="7336" actId="478"/>
          <ac:picMkLst>
            <pc:docMk/>
            <pc:sldMk cId="2766740356" sldId="276"/>
            <ac:picMk id="12" creationId="{CA2D5977-7B1C-9D0A-2272-6F8093EF7D2C}"/>
          </ac:picMkLst>
        </pc:picChg>
        <pc:picChg chg="del">
          <ac:chgData name="Eva RONDEAU" userId="f7d8cabba842e015" providerId="LiveId" clId="{E4742C62-3961-4A69-AB7A-C9AB375FD4AC}" dt="2022-12-01T11:28:41.004" v="7180" actId="478"/>
          <ac:picMkLst>
            <pc:docMk/>
            <pc:sldMk cId="2766740356" sldId="276"/>
            <ac:picMk id="16" creationId="{979D5994-6600-6CEA-EA0D-D8B10DD305D4}"/>
          </ac:picMkLst>
        </pc:picChg>
        <pc:picChg chg="del">
          <ac:chgData name="Eva RONDEAU" userId="f7d8cabba842e015" providerId="LiveId" clId="{E4742C62-3961-4A69-AB7A-C9AB375FD4AC}" dt="2022-12-01T11:28:41.004" v="7180" actId="478"/>
          <ac:picMkLst>
            <pc:docMk/>
            <pc:sldMk cId="2766740356" sldId="276"/>
            <ac:picMk id="19" creationId="{B06F2216-FBDC-BA95-6271-EBA584895B2F}"/>
          </ac:picMkLst>
        </pc:picChg>
        <pc:picChg chg="del">
          <ac:chgData name="Eva RONDEAU" userId="f7d8cabba842e015" providerId="LiveId" clId="{E4742C62-3961-4A69-AB7A-C9AB375FD4AC}" dt="2022-12-01T11:28:41.004" v="7180" actId="478"/>
          <ac:picMkLst>
            <pc:docMk/>
            <pc:sldMk cId="2766740356" sldId="276"/>
            <ac:picMk id="23" creationId="{B842A778-9319-6ECC-5927-E39E3D006C4C}"/>
          </ac:picMkLst>
        </pc:picChg>
        <pc:picChg chg="del">
          <ac:chgData name="Eva RONDEAU" userId="f7d8cabba842e015" providerId="LiveId" clId="{E4742C62-3961-4A69-AB7A-C9AB375FD4AC}" dt="2022-12-01T11:28:41.004" v="7180" actId="478"/>
          <ac:picMkLst>
            <pc:docMk/>
            <pc:sldMk cId="2766740356" sldId="276"/>
            <ac:picMk id="26" creationId="{38A8DAA7-8FBA-659B-C1CF-74C5739E845E}"/>
          </ac:picMkLst>
        </pc:picChg>
        <pc:cxnChg chg="add mod">
          <ac:chgData name="Eva RONDEAU" userId="f7d8cabba842e015" providerId="LiveId" clId="{E4742C62-3961-4A69-AB7A-C9AB375FD4AC}" dt="2022-12-02T08:12:13.216" v="7300" actId="14100"/>
          <ac:cxnSpMkLst>
            <pc:docMk/>
            <pc:sldMk cId="2766740356" sldId="276"/>
            <ac:cxnSpMk id="20" creationId="{078EA170-DD2D-1850-1526-CCACF8780982}"/>
          </ac:cxnSpMkLst>
        </pc:cxnChg>
        <pc:cxnChg chg="add del">
          <ac:chgData name="Eva RONDEAU" userId="f7d8cabba842e015" providerId="LiveId" clId="{E4742C62-3961-4A69-AB7A-C9AB375FD4AC}" dt="2022-12-01T11:35:13.014" v="7263" actId="26606"/>
          <ac:cxnSpMkLst>
            <pc:docMk/>
            <pc:sldMk cId="2766740356" sldId="276"/>
            <ac:cxnSpMk id="24" creationId="{67182200-4859-4C8D-BCBB-55B245C28BA3}"/>
          </ac:cxnSpMkLst>
        </pc:cxnChg>
        <pc:cxnChg chg="del">
          <ac:chgData name="Eva RONDEAU" userId="f7d8cabba842e015" providerId="LiveId" clId="{E4742C62-3961-4A69-AB7A-C9AB375FD4AC}" dt="2022-12-01T11:28:41.004" v="7180" actId="478"/>
          <ac:cxnSpMkLst>
            <pc:docMk/>
            <pc:sldMk cId="2766740356" sldId="276"/>
            <ac:cxnSpMk id="27" creationId="{3C1101AA-805A-ECF8-839D-4BDA9F232E4F}"/>
          </ac:cxnSpMkLst>
        </pc:cxnChg>
        <pc:cxnChg chg="del">
          <ac:chgData name="Eva RONDEAU" userId="f7d8cabba842e015" providerId="LiveId" clId="{E4742C62-3961-4A69-AB7A-C9AB375FD4AC}" dt="2022-12-01T11:28:41.004" v="7180" actId="478"/>
          <ac:cxnSpMkLst>
            <pc:docMk/>
            <pc:sldMk cId="2766740356" sldId="276"/>
            <ac:cxnSpMk id="28" creationId="{F2EF6C7C-86C6-45A4-D423-ADB062845E77}"/>
          </ac:cxnSpMkLst>
        </pc:cxnChg>
        <pc:cxnChg chg="del">
          <ac:chgData name="Eva RONDEAU" userId="f7d8cabba842e015" providerId="LiveId" clId="{E4742C62-3961-4A69-AB7A-C9AB375FD4AC}" dt="2022-12-01T11:28:41.004" v="7180" actId="478"/>
          <ac:cxnSpMkLst>
            <pc:docMk/>
            <pc:sldMk cId="2766740356" sldId="276"/>
            <ac:cxnSpMk id="29" creationId="{091E7AE3-31BA-85F8-B640-44EF7744B069}"/>
          </ac:cxnSpMkLst>
        </pc:cxnChg>
        <pc:cxnChg chg="del">
          <ac:chgData name="Eva RONDEAU" userId="f7d8cabba842e015" providerId="LiveId" clId="{E4742C62-3961-4A69-AB7A-C9AB375FD4AC}" dt="2022-12-01T11:28:41.004" v="7180" actId="478"/>
          <ac:cxnSpMkLst>
            <pc:docMk/>
            <pc:sldMk cId="2766740356" sldId="276"/>
            <ac:cxnSpMk id="31" creationId="{D23D80B9-4C46-348D-71D8-91988F88A7FA}"/>
          </ac:cxnSpMkLst>
        </pc:cxnChg>
      </pc:sldChg>
      <pc:sldChg chg="addSp delSp modSp add mod">
        <pc:chgData name="Eva RONDEAU" userId="f7d8cabba842e015" providerId="LiveId" clId="{E4742C62-3961-4A69-AB7A-C9AB375FD4AC}" dt="2022-12-02T08:55:16.935" v="7827" actId="113"/>
        <pc:sldMkLst>
          <pc:docMk/>
          <pc:sldMk cId="2859580453" sldId="277"/>
        </pc:sldMkLst>
        <pc:spChg chg="add mod">
          <ac:chgData name="Eva RONDEAU" userId="f7d8cabba842e015" providerId="LiveId" clId="{E4742C62-3961-4A69-AB7A-C9AB375FD4AC}" dt="2022-12-02T08:55:16.935" v="7827" actId="113"/>
          <ac:spMkLst>
            <pc:docMk/>
            <pc:sldMk cId="2859580453" sldId="277"/>
            <ac:spMk id="10" creationId="{1E7F2244-C311-AFC3-3CEB-4786F92B76E5}"/>
          </ac:spMkLst>
        </pc:spChg>
        <pc:spChg chg="add mod">
          <ac:chgData name="Eva RONDEAU" userId="f7d8cabba842e015" providerId="LiveId" clId="{E4742C62-3961-4A69-AB7A-C9AB375FD4AC}" dt="2022-12-02T08:39:59.045" v="7618" actId="20577"/>
          <ac:spMkLst>
            <pc:docMk/>
            <pc:sldMk cId="2859580453" sldId="277"/>
            <ac:spMk id="14" creationId="{8AD980F1-EC53-09B8-77B3-F4B582B0B309}"/>
          </ac:spMkLst>
        </pc:spChg>
        <pc:spChg chg="add mod">
          <ac:chgData name="Eva RONDEAU" userId="f7d8cabba842e015" providerId="LiveId" clId="{E4742C62-3961-4A69-AB7A-C9AB375FD4AC}" dt="2022-12-02T08:33:41.622" v="7537" actId="13822"/>
          <ac:spMkLst>
            <pc:docMk/>
            <pc:sldMk cId="2859580453" sldId="277"/>
            <ac:spMk id="16" creationId="{E39493DB-E0A4-CE3F-810B-CF2A4BC79ED4}"/>
          </ac:spMkLst>
        </pc:spChg>
        <pc:spChg chg="add mod">
          <ac:chgData name="Eva RONDEAU" userId="f7d8cabba842e015" providerId="LiveId" clId="{E4742C62-3961-4A69-AB7A-C9AB375FD4AC}" dt="2022-12-02T08:46:35.052" v="7715" actId="1076"/>
          <ac:spMkLst>
            <pc:docMk/>
            <pc:sldMk cId="2859580453" sldId="277"/>
            <ac:spMk id="18" creationId="{9EA17A42-875E-49A4-527C-AE53AF8F381A}"/>
          </ac:spMkLst>
        </pc:spChg>
        <pc:spChg chg="add mod">
          <ac:chgData name="Eva RONDEAU" userId="f7d8cabba842e015" providerId="LiveId" clId="{E4742C62-3961-4A69-AB7A-C9AB375FD4AC}" dt="2022-12-02T08:46:54.725" v="7763" actId="20577"/>
          <ac:spMkLst>
            <pc:docMk/>
            <pc:sldMk cId="2859580453" sldId="277"/>
            <ac:spMk id="19" creationId="{345D3B2D-E1C5-5D07-4AB8-0EBCAF89F438}"/>
          </ac:spMkLst>
        </pc:spChg>
        <pc:spChg chg="add mod">
          <ac:chgData name="Eva RONDEAU" userId="f7d8cabba842e015" providerId="LiveId" clId="{E4742C62-3961-4A69-AB7A-C9AB375FD4AC}" dt="2022-12-02T08:46:57.469" v="7764" actId="1076"/>
          <ac:spMkLst>
            <pc:docMk/>
            <pc:sldMk cId="2859580453" sldId="277"/>
            <ac:spMk id="21" creationId="{3594A399-3ABF-69C6-C31A-25F06D0A323D}"/>
          </ac:spMkLst>
        </pc:spChg>
        <pc:picChg chg="add del mod modCrop">
          <ac:chgData name="Eva RONDEAU" userId="f7d8cabba842e015" providerId="LiveId" clId="{E4742C62-3961-4A69-AB7A-C9AB375FD4AC}" dt="2022-12-02T08:17:27.072" v="7332" actId="478"/>
          <ac:picMkLst>
            <pc:docMk/>
            <pc:sldMk cId="2859580453" sldId="277"/>
            <ac:picMk id="2" creationId="{36188379-7311-87FF-B1FC-E3DFC4A29D9B}"/>
          </ac:picMkLst>
        </pc:picChg>
        <pc:picChg chg="add del mod modCrop">
          <ac:chgData name="Eva RONDEAU" userId="f7d8cabba842e015" providerId="LiveId" clId="{E4742C62-3961-4A69-AB7A-C9AB375FD4AC}" dt="2022-12-02T08:15:28.988" v="7313" actId="478"/>
          <ac:picMkLst>
            <pc:docMk/>
            <pc:sldMk cId="2859580453" sldId="277"/>
            <ac:picMk id="3" creationId="{AFF8D8F3-54BF-5BB8-9A51-AE171C73F63D}"/>
          </ac:picMkLst>
        </pc:picChg>
        <pc:picChg chg="add del mod modCrop">
          <ac:chgData name="Eva RONDEAU" userId="f7d8cabba842e015" providerId="LiveId" clId="{E4742C62-3961-4A69-AB7A-C9AB375FD4AC}" dt="2022-12-02T08:17:28.456" v="7333" actId="478"/>
          <ac:picMkLst>
            <pc:docMk/>
            <pc:sldMk cId="2859580453" sldId="277"/>
            <ac:picMk id="7" creationId="{5943641B-97D4-FD51-D37E-B977B8C42454}"/>
          </ac:picMkLst>
        </pc:picChg>
        <pc:picChg chg="add del mod modCrop">
          <ac:chgData name="Eva RONDEAU" userId="f7d8cabba842e015" providerId="LiveId" clId="{E4742C62-3961-4A69-AB7A-C9AB375FD4AC}" dt="2022-12-02T08:17:29.744" v="7334" actId="478"/>
          <ac:picMkLst>
            <pc:docMk/>
            <pc:sldMk cId="2859580453" sldId="277"/>
            <ac:picMk id="8" creationId="{C8D7143F-15F2-0041-EE9E-D558917A9C88}"/>
          </ac:picMkLst>
        </pc:picChg>
        <pc:picChg chg="del">
          <ac:chgData name="Eva RONDEAU" userId="f7d8cabba842e015" providerId="LiveId" clId="{E4742C62-3961-4A69-AB7A-C9AB375FD4AC}" dt="2022-12-02T08:12:38.663" v="7303" actId="478"/>
          <ac:picMkLst>
            <pc:docMk/>
            <pc:sldMk cId="2859580453" sldId="277"/>
            <ac:picMk id="12" creationId="{CA2D5977-7B1C-9D0A-2272-6F8093EF7D2C}"/>
          </ac:picMkLst>
        </pc:picChg>
        <pc:cxnChg chg="del">
          <ac:chgData name="Eva RONDEAU" userId="f7d8cabba842e015" providerId="LiveId" clId="{E4742C62-3961-4A69-AB7A-C9AB375FD4AC}" dt="2022-12-02T08:12:40.330" v="7304" actId="478"/>
          <ac:cxnSpMkLst>
            <pc:docMk/>
            <pc:sldMk cId="2859580453" sldId="277"/>
            <ac:cxnSpMk id="20" creationId="{078EA170-DD2D-1850-1526-CCACF8780982}"/>
          </ac:cxnSpMkLst>
        </pc:cxnChg>
      </pc:sldChg>
      <pc:sldChg chg="addSp delSp modSp add mod">
        <pc:chgData name="Eva RONDEAU" userId="f7d8cabba842e015" providerId="LiveId" clId="{E4742C62-3961-4A69-AB7A-C9AB375FD4AC}" dt="2022-12-06T18:23:24.081" v="9597" actId="1076"/>
        <pc:sldMkLst>
          <pc:docMk/>
          <pc:sldMk cId="451362355" sldId="278"/>
        </pc:sldMkLst>
        <pc:spChg chg="add mod">
          <ac:chgData name="Eva RONDEAU" userId="f7d8cabba842e015" providerId="LiveId" clId="{E4742C62-3961-4A69-AB7A-C9AB375FD4AC}" dt="2022-12-02T08:55:10.203" v="7826" actId="113"/>
          <ac:spMkLst>
            <pc:docMk/>
            <pc:sldMk cId="451362355" sldId="278"/>
            <ac:spMk id="2" creationId="{10875797-A52F-75B3-8A5B-20CB467AD133}"/>
          </ac:spMkLst>
        </pc:spChg>
        <pc:spChg chg="del">
          <ac:chgData name="Eva RONDEAU" userId="f7d8cabba842e015" providerId="LiveId" clId="{E4742C62-3961-4A69-AB7A-C9AB375FD4AC}" dt="2022-12-02T08:48:20.232" v="7766" actId="478"/>
          <ac:spMkLst>
            <pc:docMk/>
            <pc:sldMk cId="451362355" sldId="278"/>
            <ac:spMk id="10" creationId="{1E7F2244-C311-AFC3-3CEB-4786F92B76E5}"/>
          </ac:spMkLst>
        </pc:spChg>
        <pc:spChg chg="del">
          <ac:chgData name="Eva RONDEAU" userId="f7d8cabba842e015" providerId="LiveId" clId="{E4742C62-3961-4A69-AB7A-C9AB375FD4AC}" dt="2022-12-02T08:48:20.232" v="7766" actId="478"/>
          <ac:spMkLst>
            <pc:docMk/>
            <pc:sldMk cId="451362355" sldId="278"/>
            <ac:spMk id="14" creationId="{8AD980F1-EC53-09B8-77B3-F4B582B0B309}"/>
          </ac:spMkLst>
        </pc:spChg>
        <pc:spChg chg="del">
          <ac:chgData name="Eva RONDEAU" userId="f7d8cabba842e015" providerId="LiveId" clId="{E4742C62-3961-4A69-AB7A-C9AB375FD4AC}" dt="2022-12-02T08:48:20.232" v="7766" actId="478"/>
          <ac:spMkLst>
            <pc:docMk/>
            <pc:sldMk cId="451362355" sldId="278"/>
            <ac:spMk id="16" creationId="{E39493DB-E0A4-CE3F-810B-CF2A4BC79ED4}"/>
          </ac:spMkLst>
        </pc:spChg>
        <pc:spChg chg="del">
          <ac:chgData name="Eva RONDEAU" userId="f7d8cabba842e015" providerId="LiveId" clId="{E4742C62-3961-4A69-AB7A-C9AB375FD4AC}" dt="2022-12-02T08:48:20.232" v="7766" actId="478"/>
          <ac:spMkLst>
            <pc:docMk/>
            <pc:sldMk cId="451362355" sldId="278"/>
            <ac:spMk id="18" creationId="{9EA17A42-875E-49A4-527C-AE53AF8F381A}"/>
          </ac:spMkLst>
        </pc:spChg>
        <pc:spChg chg="del">
          <ac:chgData name="Eva RONDEAU" userId="f7d8cabba842e015" providerId="LiveId" clId="{E4742C62-3961-4A69-AB7A-C9AB375FD4AC}" dt="2022-12-02T08:48:20.232" v="7766" actId="478"/>
          <ac:spMkLst>
            <pc:docMk/>
            <pc:sldMk cId="451362355" sldId="278"/>
            <ac:spMk id="19" creationId="{345D3B2D-E1C5-5D07-4AB8-0EBCAF89F438}"/>
          </ac:spMkLst>
        </pc:spChg>
        <pc:spChg chg="del">
          <ac:chgData name="Eva RONDEAU" userId="f7d8cabba842e015" providerId="LiveId" clId="{E4742C62-3961-4A69-AB7A-C9AB375FD4AC}" dt="2022-12-02T08:48:20.232" v="7766" actId="478"/>
          <ac:spMkLst>
            <pc:docMk/>
            <pc:sldMk cId="451362355" sldId="278"/>
            <ac:spMk id="21" creationId="{3594A399-3ABF-69C6-C31A-25F06D0A323D}"/>
          </ac:spMkLst>
        </pc:spChg>
        <pc:graphicFrameChg chg="add mod modGraphic">
          <ac:chgData name="Eva RONDEAU" userId="f7d8cabba842e015" providerId="LiveId" clId="{E4742C62-3961-4A69-AB7A-C9AB375FD4AC}" dt="2022-12-02T09:42:01.035" v="7890" actId="20577"/>
          <ac:graphicFrameMkLst>
            <pc:docMk/>
            <pc:sldMk cId="451362355" sldId="278"/>
            <ac:graphicFrameMk id="8" creationId="{FB6F5F57-95DA-A177-87F5-317601D27E5B}"/>
          </ac:graphicFrameMkLst>
        </pc:graphicFrameChg>
        <pc:picChg chg="add del mod modCrop">
          <ac:chgData name="Eva RONDEAU" userId="f7d8cabba842e015" providerId="LiveId" clId="{E4742C62-3961-4A69-AB7A-C9AB375FD4AC}" dt="2022-12-06T18:22:47.846" v="9590" actId="478"/>
          <ac:picMkLst>
            <pc:docMk/>
            <pc:sldMk cId="451362355" sldId="278"/>
            <ac:picMk id="7" creationId="{78E202F9-9070-0446-2814-38E1E0CF23A2}"/>
          </ac:picMkLst>
        </pc:picChg>
        <pc:picChg chg="add mod modCrop">
          <ac:chgData name="Eva RONDEAU" userId="f7d8cabba842e015" providerId="LiveId" clId="{E4742C62-3961-4A69-AB7A-C9AB375FD4AC}" dt="2022-12-06T18:23:24.081" v="9597" actId="1076"/>
          <ac:picMkLst>
            <pc:docMk/>
            <pc:sldMk cId="451362355" sldId="278"/>
            <ac:picMk id="10" creationId="{2EF4E3C9-62AE-DD53-7400-01A857E44067}"/>
          </ac:picMkLst>
        </pc:picChg>
      </pc:sldChg>
      <pc:sldChg chg="addSp delSp modSp add mod">
        <pc:chgData name="Eva RONDEAU" userId="f7d8cabba842e015" providerId="LiveId" clId="{E4742C62-3961-4A69-AB7A-C9AB375FD4AC}" dt="2022-12-02T10:03:51.378" v="7977" actId="113"/>
        <pc:sldMkLst>
          <pc:docMk/>
          <pc:sldMk cId="97774629" sldId="279"/>
        </pc:sldMkLst>
        <pc:spChg chg="add mod">
          <ac:chgData name="Eva RONDEAU" userId="f7d8cabba842e015" providerId="LiveId" clId="{E4742C62-3961-4A69-AB7A-C9AB375FD4AC}" dt="2022-12-02T10:02:37.741" v="7907" actId="13822"/>
          <ac:spMkLst>
            <pc:docMk/>
            <pc:sldMk cId="97774629" sldId="279"/>
            <ac:spMk id="19" creationId="{1824E522-9D8D-EA7B-7260-9B300F8F3485}"/>
          </ac:spMkLst>
        </pc:spChg>
        <pc:spChg chg="add mod">
          <ac:chgData name="Eva RONDEAU" userId="f7d8cabba842e015" providerId="LiveId" clId="{E4742C62-3961-4A69-AB7A-C9AB375FD4AC}" dt="2022-12-02T10:03:51.378" v="7977" actId="113"/>
          <ac:spMkLst>
            <pc:docMk/>
            <pc:sldMk cId="97774629" sldId="279"/>
            <ac:spMk id="20" creationId="{16CF37DB-1876-329B-F45B-9F7FB5A878B0}"/>
          </ac:spMkLst>
        </pc:spChg>
        <pc:graphicFrameChg chg="del">
          <ac:chgData name="Eva RONDEAU" userId="f7d8cabba842e015" providerId="LiveId" clId="{E4742C62-3961-4A69-AB7A-C9AB375FD4AC}" dt="2022-12-02T09:53:36.141" v="7892" actId="478"/>
          <ac:graphicFrameMkLst>
            <pc:docMk/>
            <pc:sldMk cId="97774629" sldId="279"/>
            <ac:graphicFrameMk id="8" creationId="{FB6F5F57-95DA-A177-87F5-317601D27E5B}"/>
          </ac:graphicFrameMkLst>
        </pc:graphicFrameChg>
        <pc:picChg chg="del">
          <ac:chgData name="Eva RONDEAU" userId="f7d8cabba842e015" providerId="LiveId" clId="{E4742C62-3961-4A69-AB7A-C9AB375FD4AC}" dt="2022-12-02T09:53:36.141" v="7892" actId="478"/>
          <ac:picMkLst>
            <pc:docMk/>
            <pc:sldMk cId="97774629" sldId="279"/>
            <ac:picMk id="7" creationId="{78E202F9-9070-0446-2814-38E1E0CF23A2}"/>
          </ac:picMkLst>
        </pc:picChg>
        <pc:picChg chg="add mod">
          <ac:chgData name="Eva RONDEAU" userId="f7d8cabba842e015" providerId="LiveId" clId="{E4742C62-3961-4A69-AB7A-C9AB375FD4AC}" dt="2022-12-02T09:58:13.060" v="7901" actId="1076"/>
          <ac:picMkLst>
            <pc:docMk/>
            <pc:sldMk cId="97774629" sldId="279"/>
            <ac:picMk id="10" creationId="{A68AE3D2-DDC5-41F5-8CA3-9170521CB46B}"/>
          </ac:picMkLst>
        </pc:picChg>
        <pc:picChg chg="add mod">
          <ac:chgData name="Eva RONDEAU" userId="f7d8cabba842e015" providerId="LiveId" clId="{E4742C62-3961-4A69-AB7A-C9AB375FD4AC}" dt="2022-12-02T09:58:09.684" v="7900" actId="1076"/>
          <ac:picMkLst>
            <pc:docMk/>
            <pc:sldMk cId="97774629" sldId="279"/>
            <ac:picMk id="14" creationId="{C4CBE3FA-D2D1-8726-7208-15997CBCE9FB}"/>
          </ac:picMkLst>
        </pc:picChg>
        <pc:picChg chg="add mod">
          <ac:chgData name="Eva RONDEAU" userId="f7d8cabba842e015" providerId="LiveId" clId="{E4742C62-3961-4A69-AB7A-C9AB375FD4AC}" dt="2022-12-02T09:59:35.813" v="7905" actId="14100"/>
          <ac:picMkLst>
            <pc:docMk/>
            <pc:sldMk cId="97774629" sldId="279"/>
            <ac:picMk id="18" creationId="{5239ECDF-5C30-CE3E-7BD1-15DD318EFAE8}"/>
          </ac:picMkLst>
        </pc:picChg>
      </pc:sldChg>
      <pc:sldChg chg="addSp delSp modSp add mod">
        <pc:chgData name="Eva RONDEAU" userId="f7d8cabba842e015" providerId="LiveId" clId="{E4742C62-3961-4A69-AB7A-C9AB375FD4AC}" dt="2022-12-02T14:42:19.995" v="9451" actId="20577"/>
        <pc:sldMkLst>
          <pc:docMk/>
          <pc:sldMk cId="2394779585" sldId="280"/>
        </pc:sldMkLst>
        <pc:spChg chg="add mod">
          <ac:chgData name="Eva RONDEAU" userId="f7d8cabba842e015" providerId="LiveId" clId="{E4742C62-3961-4A69-AB7A-C9AB375FD4AC}" dt="2022-12-02T10:23:10.461" v="8492" actId="1076"/>
          <ac:spMkLst>
            <pc:docMk/>
            <pc:sldMk cId="2394779585" sldId="280"/>
            <ac:spMk id="7" creationId="{7BF44202-2941-BC13-30E4-144E16011FF3}"/>
          </ac:spMkLst>
        </pc:spChg>
        <pc:spChg chg="add mod">
          <ac:chgData name="Eva RONDEAU" userId="f7d8cabba842e015" providerId="LiveId" clId="{E4742C62-3961-4A69-AB7A-C9AB375FD4AC}" dt="2022-12-02T10:13:45.165" v="8187" actId="1076"/>
          <ac:spMkLst>
            <pc:docMk/>
            <pc:sldMk cId="2394779585" sldId="280"/>
            <ac:spMk id="8" creationId="{E7D9429D-61B6-FF50-B24C-E193923AC53F}"/>
          </ac:spMkLst>
        </pc:spChg>
        <pc:spChg chg="add mod">
          <ac:chgData name="Eva RONDEAU" userId="f7d8cabba842e015" providerId="LiveId" clId="{E4742C62-3961-4A69-AB7A-C9AB375FD4AC}" dt="2022-12-02T10:19:35.463" v="8482" actId="115"/>
          <ac:spMkLst>
            <pc:docMk/>
            <pc:sldMk cId="2394779585" sldId="280"/>
            <ac:spMk id="12" creationId="{B2A1565E-29D7-D10F-E412-17CEA5D0C8F1}"/>
          </ac:spMkLst>
        </pc:spChg>
        <pc:spChg chg="add mod">
          <ac:chgData name="Eva RONDEAU" userId="f7d8cabba842e015" providerId="LiveId" clId="{E4742C62-3961-4A69-AB7A-C9AB375FD4AC}" dt="2022-12-02T14:42:19.995" v="9451" actId="20577"/>
          <ac:spMkLst>
            <pc:docMk/>
            <pc:sldMk cId="2394779585" sldId="280"/>
            <ac:spMk id="16" creationId="{655FEC57-9B5F-54E9-2C3A-EAB9D01D78A9}"/>
          </ac:spMkLst>
        </pc:spChg>
        <pc:spChg chg="del">
          <ac:chgData name="Eva RONDEAU" userId="f7d8cabba842e015" providerId="LiveId" clId="{E4742C62-3961-4A69-AB7A-C9AB375FD4AC}" dt="2022-12-02T10:04:33.324" v="7979" actId="478"/>
          <ac:spMkLst>
            <pc:docMk/>
            <pc:sldMk cId="2394779585" sldId="280"/>
            <ac:spMk id="19" creationId="{1824E522-9D8D-EA7B-7260-9B300F8F3485}"/>
          </ac:spMkLst>
        </pc:spChg>
        <pc:spChg chg="del">
          <ac:chgData name="Eva RONDEAU" userId="f7d8cabba842e015" providerId="LiveId" clId="{E4742C62-3961-4A69-AB7A-C9AB375FD4AC}" dt="2022-12-02T10:04:33.324" v="7979" actId="478"/>
          <ac:spMkLst>
            <pc:docMk/>
            <pc:sldMk cId="2394779585" sldId="280"/>
            <ac:spMk id="20" creationId="{16CF37DB-1876-329B-F45B-9F7FB5A878B0}"/>
          </ac:spMkLst>
        </pc:spChg>
        <pc:spChg chg="add mod">
          <ac:chgData name="Eva RONDEAU" userId="f7d8cabba842e015" providerId="LiveId" clId="{E4742C62-3961-4A69-AB7A-C9AB375FD4AC}" dt="2022-12-02T10:20:51.767" v="8483" actId="1076"/>
          <ac:spMkLst>
            <pc:docMk/>
            <pc:sldMk cId="2394779585" sldId="280"/>
            <ac:spMk id="21" creationId="{EB7E4CC6-75E0-C6EC-273D-7A410B2C8B83}"/>
          </ac:spMkLst>
        </pc:spChg>
        <pc:spChg chg="add mod">
          <ac:chgData name="Eva RONDEAU" userId="f7d8cabba842e015" providerId="LiveId" clId="{E4742C62-3961-4A69-AB7A-C9AB375FD4AC}" dt="2022-12-02T10:21:00.616" v="8484" actId="1076"/>
          <ac:spMkLst>
            <pc:docMk/>
            <pc:sldMk cId="2394779585" sldId="280"/>
            <ac:spMk id="22" creationId="{4A19406A-15CD-7010-999F-BA129EA7641D}"/>
          </ac:spMkLst>
        </pc:spChg>
        <pc:spChg chg="add mod">
          <ac:chgData name="Eva RONDEAU" userId="f7d8cabba842e015" providerId="LiveId" clId="{E4742C62-3961-4A69-AB7A-C9AB375FD4AC}" dt="2022-12-02T10:23:09.342" v="8491" actId="13822"/>
          <ac:spMkLst>
            <pc:docMk/>
            <pc:sldMk cId="2394779585" sldId="280"/>
            <ac:spMk id="25" creationId="{AF33F010-2FC2-3DA5-E76F-C167CCA4870D}"/>
          </ac:spMkLst>
        </pc:spChg>
        <pc:spChg chg="add mod">
          <ac:chgData name="Eva RONDEAU" userId="f7d8cabba842e015" providerId="LiveId" clId="{E4742C62-3961-4A69-AB7A-C9AB375FD4AC}" dt="2022-12-02T10:23:36.455" v="8516" actId="1076"/>
          <ac:spMkLst>
            <pc:docMk/>
            <pc:sldMk cId="2394779585" sldId="280"/>
            <ac:spMk id="26" creationId="{49DD61A5-93C2-D654-04D4-1583E0E558E6}"/>
          </ac:spMkLst>
        </pc:spChg>
        <pc:picChg chg="add del mod">
          <ac:chgData name="Eva RONDEAU" userId="f7d8cabba842e015" providerId="LiveId" clId="{E4742C62-3961-4A69-AB7A-C9AB375FD4AC}" dt="2022-12-02T10:07:19.165" v="7981"/>
          <ac:picMkLst>
            <pc:docMk/>
            <pc:sldMk cId="2394779585" sldId="280"/>
            <ac:picMk id="3" creationId="{8D204B0A-1BE2-9F77-09D0-632ADF8D19E0}"/>
          </ac:picMkLst>
        </pc:picChg>
        <pc:picChg chg="del">
          <ac:chgData name="Eva RONDEAU" userId="f7d8cabba842e015" providerId="LiveId" clId="{E4742C62-3961-4A69-AB7A-C9AB375FD4AC}" dt="2022-12-02T10:04:33.324" v="7979" actId="478"/>
          <ac:picMkLst>
            <pc:docMk/>
            <pc:sldMk cId="2394779585" sldId="280"/>
            <ac:picMk id="10" creationId="{A68AE3D2-DDC5-41F5-8CA3-9170521CB46B}"/>
          </ac:picMkLst>
        </pc:picChg>
        <pc:picChg chg="del">
          <ac:chgData name="Eva RONDEAU" userId="f7d8cabba842e015" providerId="LiveId" clId="{E4742C62-3961-4A69-AB7A-C9AB375FD4AC}" dt="2022-12-02T10:04:33.324" v="7979" actId="478"/>
          <ac:picMkLst>
            <pc:docMk/>
            <pc:sldMk cId="2394779585" sldId="280"/>
            <ac:picMk id="14" creationId="{C4CBE3FA-D2D1-8726-7208-15997CBCE9FB}"/>
          </ac:picMkLst>
        </pc:picChg>
        <pc:picChg chg="del">
          <ac:chgData name="Eva RONDEAU" userId="f7d8cabba842e015" providerId="LiveId" clId="{E4742C62-3961-4A69-AB7A-C9AB375FD4AC}" dt="2022-12-02T10:04:33.324" v="7979" actId="478"/>
          <ac:picMkLst>
            <pc:docMk/>
            <pc:sldMk cId="2394779585" sldId="280"/>
            <ac:picMk id="18" creationId="{5239ECDF-5C30-CE3E-7BD1-15DD318EFAE8}"/>
          </ac:picMkLst>
        </pc:picChg>
        <pc:picChg chg="add mod">
          <ac:chgData name="Eva RONDEAU" userId="f7d8cabba842e015" providerId="LiveId" clId="{E4742C62-3961-4A69-AB7A-C9AB375FD4AC}" dt="2022-12-02T10:22:46.917" v="8488" actId="1076"/>
          <ac:picMkLst>
            <pc:docMk/>
            <pc:sldMk cId="2394779585" sldId="280"/>
            <ac:picMk id="24" creationId="{6EB184FB-4865-BAFF-15D1-9D12CC920CA1}"/>
          </ac:picMkLst>
        </pc:picChg>
      </pc:sldChg>
      <pc:sldChg chg="addSp delSp modSp add mod">
        <pc:chgData name="Eva RONDEAU" userId="f7d8cabba842e015" providerId="LiveId" clId="{E4742C62-3961-4A69-AB7A-C9AB375FD4AC}" dt="2022-12-06T18:26:11.372" v="9608" actId="1076"/>
        <pc:sldMkLst>
          <pc:docMk/>
          <pc:sldMk cId="751150244" sldId="281"/>
        </pc:sldMkLst>
        <pc:spChg chg="del">
          <ac:chgData name="Eva RONDEAU" userId="f7d8cabba842e015" providerId="LiveId" clId="{E4742C62-3961-4A69-AB7A-C9AB375FD4AC}" dt="2022-12-02T10:44:39.536" v="8518" actId="478"/>
          <ac:spMkLst>
            <pc:docMk/>
            <pc:sldMk cId="751150244" sldId="281"/>
            <ac:spMk id="7" creationId="{7BF44202-2941-BC13-30E4-144E16011FF3}"/>
          </ac:spMkLst>
        </pc:spChg>
        <pc:spChg chg="del">
          <ac:chgData name="Eva RONDEAU" userId="f7d8cabba842e015" providerId="LiveId" clId="{E4742C62-3961-4A69-AB7A-C9AB375FD4AC}" dt="2022-12-02T10:44:39.536" v="8518" actId="478"/>
          <ac:spMkLst>
            <pc:docMk/>
            <pc:sldMk cId="751150244" sldId="281"/>
            <ac:spMk id="8" creationId="{E7D9429D-61B6-FF50-B24C-E193923AC53F}"/>
          </ac:spMkLst>
        </pc:spChg>
        <pc:spChg chg="del">
          <ac:chgData name="Eva RONDEAU" userId="f7d8cabba842e015" providerId="LiveId" clId="{E4742C62-3961-4A69-AB7A-C9AB375FD4AC}" dt="2022-12-02T10:44:39.536" v="8518" actId="478"/>
          <ac:spMkLst>
            <pc:docMk/>
            <pc:sldMk cId="751150244" sldId="281"/>
            <ac:spMk id="12" creationId="{B2A1565E-29D7-D10F-E412-17CEA5D0C8F1}"/>
          </ac:spMkLst>
        </pc:spChg>
        <pc:spChg chg="del">
          <ac:chgData name="Eva RONDEAU" userId="f7d8cabba842e015" providerId="LiveId" clId="{E4742C62-3961-4A69-AB7A-C9AB375FD4AC}" dt="2022-12-02T10:44:39.536" v="8518" actId="478"/>
          <ac:spMkLst>
            <pc:docMk/>
            <pc:sldMk cId="751150244" sldId="281"/>
            <ac:spMk id="16" creationId="{655FEC57-9B5F-54E9-2C3A-EAB9D01D78A9}"/>
          </ac:spMkLst>
        </pc:spChg>
        <pc:spChg chg="del">
          <ac:chgData name="Eva RONDEAU" userId="f7d8cabba842e015" providerId="LiveId" clId="{E4742C62-3961-4A69-AB7A-C9AB375FD4AC}" dt="2022-12-02T10:44:39.536" v="8518" actId="478"/>
          <ac:spMkLst>
            <pc:docMk/>
            <pc:sldMk cId="751150244" sldId="281"/>
            <ac:spMk id="21" creationId="{EB7E4CC6-75E0-C6EC-273D-7A410B2C8B83}"/>
          </ac:spMkLst>
        </pc:spChg>
        <pc:spChg chg="del">
          <ac:chgData name="Eva RONDEAU" userId="f7d8cabba842e015" providerId="LiveId" clId="{E4742C62-3961-4A69-AB7A-C9AB375FD4AC}" dt="2022-12-02T10:44:39.536" v="8518" actId="478"/>
          <ac:spMkLst>
            <pc:docMk/>
            <pc:sldMk cId="751150244" sldId="281"/>
            <ac:spMk id="22" creationId="{4A19406A-15CD-7010-999F-BA129EA7641D}"/>
          </ac:spMkLst>
        </pc:spChg>
        <pc:spChg chg="del">
          <ac:chgData name="Eva RONDEAU" userId="f7d8cabba842e015" providerId="LiveId" clId="{E4742C62-3961-4A69-AB7A-C9AB375FD4AC}" dt="2022-12-02T10:44:39.536" v="8518" actId="478"/>
          <ac:spMkLst>
            <pc:docMk/>
            <pc:sldMk cId="751150244" sldId="281"/>
            <ac:spMk id="25" creationId="{AF33F010-2FC2-3DA5-E76F-C167CCA4870D}"/>
          </ac:spMkLst>
        </pc:spChg>
        <pc:spChg chg="del">
          <ac:chgData name="Eva RONDEAU" userId="f7d8cabba842e015" providerId="LiveId" clId="{E4742C62-3961-4A69-AB7A-C9AB375FD4AC}" dt="2022-12-02T10:44:39.536" v="8518" actId="478"/>
          <ac:spMkLst>
            <pc:docMk/>
            <pc:sldMk cId="751150244" sldId="281"/>
            <ac:spMk id="26" creationId="{49DD61A5-93C2-D654-04D4-1583E0E558E6}"/>
          </ac:spMkLst>
        </pc:spChg>
        <pc:spChg chg="add mod">
          <ac:chgData name="Eva RONDEAU" userId="f7d8cabba842e015" providerId="LiveId" clId="{E4742C62-3961-4A69-AB7A-C9AB375FD4AC}" dt="2022-12-02T11:03:58.572" v="8562" actId="14100"/>
          <ac:spMkLst>
            <pc:docMk/>
            <pc:sldMk cId="751150244" sldId="281"/>
            <ac:spMk id="27" creationId="{710E2D87-DF09-DE51-E822-539BF0DEEC07}"/>
          </ac:spMkLst>
        </pc:spChg>
        <pc:spChg chg="add mod">
          <ac:chgData name="Eva RONDEAU" userId="f7d8cabba842e015" providerId="LiveId" clId="{E4742C62-3961-4A69-AB7A-C9AB375FD4AC}" dt="2022-12-02T11:04:42.307" v="8630" actId="14100"/>
          <ac:spMkLst>
            <pc:docMk/>
            <pc:sldMk cId="751150244" sldId="281"/>
            <ac:spMk id="28" creationId="{7ACE71D6-6500-AAA6-9DAA-8FD21E927D98}"/>
          </ac:spMkLst>
        </pc:spChg>
        <pc:graphicFrameChg chg="add mod modGraphic">
          <ac:chgData name="Eva RONDEAU" userId="f7d8cabba842e015" providerId="LiveId" clId="{E4742C62-3961-4A69-AB7A-C9AB375FD4AC}" dt="2022-12-02T10:54:06.193" v="8559" actId="255"/>
          <ac:graphicFrameMkLst>
            <pc:docMk/>
            <pc:sldMk cId="751150244" sldId="281"/>
            <ac:graphicFrameMk id="19" creationId="{11C3037C-8710-7344-D140-652DB59466BE}"/>
          </ac:graphicFrameMkLst>
        </pc:graphicFrameChg>
        <pc:picChg chg="add mod modCrop">
          <ac:chgData name="Eva RONDEAU" userId="f7d8cabba842e015" providerId="LiveId" clId="{E4742C62-3961-4A69-AB7A-C9AB375FD4AC}" dt="2022-12-06T18:26:11.372" v="9608" actId="1076"/>
          <ac:picMkLst>
            <pc:docMk/>
            <pc:sldMk cId="751150244" sldId="281"/>
            <ac:picMk id="7" creationId="{52BC7339-B3FD-F76C-9046-569E0ABC843F}"/>
          </ac:picMkLst>
        </pc:picChg>
        <pc:picChg chg="add del mod modCrop">
          <ac:chgData name="Eva RONDEAU" userId="f7d8cabba842e015" providerId="LiveId" clId="{E4742C62-3961-4A69-AB7A-C9AB375FD4AC}" dt="2022-12-02T10:47:17.613" v="8526" actId="478"/>
          <ac:picMkLst>
            <pc:docMk/>
            <pc:sldMk cId="751150244" sldId="281"/>
            <ac:picMk id="10" creationId="{9901D89D-86C3-5186-7959-070FFCC9C53E}"/>
          </ac:picMkLst>
        </pc:picChg>
        <pc:picChg chg="add del mod modCrop">
          <ac:chgData name="Eva RONDEAU" userId="f7d8cabba842e015" providerId="LiveId" clId="{E4742C62-3961-4A69-AB7A-C9AB375FD4AC}" dt="2022-12-06T18:25:36.778" v="9598" actId="478"/>
          <ac:picMkLst>
            <pc:docMk/>
            <pc:sldMk cId="751150244" sldId="281"/>
            <ac:picMk id="18" creationId="{54F1826B-ACD6-2301-E4C2-D1367A9C1FC5}"/>
          </ac:picMkLst>
        </pc:picChg>
        <pc:picChg chg="add mod modCrop">
          <ac:chgData name="Eva RONDEAU" userId="f7d8cabba842e015" providerId="LiveId" clId="{E4742C62-3961-4A69-AB7A-C9AB375FD4AC}" dt="2022-12-02T10:53:52.879" v="8557" actId="14100"/>
          <ac:picMkLst>
            <pc:docMk/>
            <pc:sldMk cId="751150244" sldId="281"/>
            <ac:picMk id="23" creationId="{651706A9-C89E-BDF2-6A32-150FD30F058C}"/>
          </ac:picMkLst>
        </pc:picChg>
        <pc:picChg chg="del">
          <ac:chgData name="Eva RONDEAU" userId="f7d8cabba842e015" providerId="LiveId" clId="{E4742C62-3961-4A69-AB7A-C9AB375FD4AC}" dt="2022-12-02T10:44:39.536" v="8518" actId="478"/>
          <ac:picMkLst>
            <pc:docMk/>
            <pc:sldMk cId="751150244" sldId="281"/>
            <ac:picMk id="24" creationId="{6EB184FB-4865-BAFF-15D1-9D12CC920CA1}"/>
          </ac:picMkLst>
        </pc:picChg>
      </pc:sldChg>
      <pc:sldChg chg="addSp delSp modSp add mod">
        <pc:chgData name="Eva RONDEAU" userId="f7d8cabba842e015" providerId="LiveId" clId="{E4742C62-3961-4A69-AB7A-C9AB375FD4AC}" dt="2022-12-06T18:44:24.662" v="9618" actId="1076"/>
        <pc:sldMkLst>
          <pc:docMk/>
          <pc:sldMk cId="1476905997" sldId="282"/>
        </pc:sldMkLst>
        <pc:spChg chg="add mod">
          <ac:chgData name="Eva RONDEAU" userId="f7d8cabba842e015" providerId="LiveId" clId="{E4742C62-3961-4A69-AB7A-C9AB375FD4AC}" dt="2022-12-02T11:09:36.514" v="8694" actId="313"/>
          <ac:spMkLst>
            <pc:docMk/>
            <pc:sldMk cId="1476905997" sldId="282"/>
            <ac:spMk id="3" creationId="{3D69EA92-79D5-5D4D-2E01-F5ABEDC0AA76}"/>
          </ac:spMkLst>
        </pc:spChg>
        <pc:spChg chg="add mod">
          <ac:chgData name="Eva RONDEAU" userId="f7d8cabba842e015" providerId="LiveId" clId="{E4742C62-3961-4A69-AB7A-C9AB375FD4AC}" dt="2022-12-02T11:17:42.824" v="8787" actId="1076"/>
          <ac:spMkLst>
            <pc:docMk/>
            <pc:sldMk cId="1476905997" sldId="282"/>
            <ac:spMk id="10" creationId="{AE23A59B-95EF-316B-28A8-88FC2257F9ED}"/>
          </ac:spMkLst>
        </pc:spChg>
        <pc:spChg chg="add mod">
          <ac:chgData name="Eva RONDEAU" userId="f7d8cabba842e015" providerId="LiveId" clId="{E4742C62-3961-4A69-AB7A-C9AB375FD4AC}" dt="2022-12-02T11:18:02.944" v="8791" actId="208"/>
          <ac:spMkLst>
            <pc:docMk/>
            <pc:sldMk cId="1476905997" sldId="282"/>
            <ac:spMk id="12" creationId="{2F0672C1-0F72-B89C-C2F8-18F58D430C2C}"/>
          </ac:spMkLst>
        </pc:spChg>
        <pc:spChg chg="del">
          <ac:chgData name="Eva RONDEAU" userId="f7d8cabba842e015" providerId="LiveId" clId="{E4742C62-3961-4A69-AB7A-C9AB375FD4AC}" dt="2022-12-02T11:07:32.243" v="8632" actId="478"/>
          <ac:spMkLst>
            <pc:docMk/>
            <pc:sldMk cId="1476905997" sldId="282"/>
            <ac:spMk id="27" creationId="{710E2D87-DF09-DE51-E822-539BF0DEEC07}"/>
          </ac:spMkLst>
        </pc:spChg>
        <pc:spChg chg="del">
          <ac:chgData name="Eva RONDEAU" userId="f7d8cabba842e015" providerId="LiveId" clId="{E4742C62-3961-4A69-AB7A-C9AB375FD4AC}" dt="2022-12-02T11:07:32.243" v="8632" actId="478"/>
          <ac:spMkLst>
            <pc:docMk/>
            <pc:sldMk cId="1476905997" sldId="282"/>
            <ac:spMk id="28" creationId="{7ACE71D6-6500-AAA6-9DAA-8FD21E927D98}"/>
          </ac:spMkLst>
        </pc:spChg>
        <pc:graphicFrameChg chg="del">
          <ac:chgData name="Eva RONDEAU" userId="f7d8cabba842e015" providerId="LiveId" clId="{E4742C62-3961-4A69-AB7A-C9AB375FD4AC}" dt="2022-12-02T11:07:32.243" v="8632" actId="478"/>
          <ac:graphicFrameMkLst>
            <pc:docMk/>
            <pc:sldMk cId="1476905997" sldId="282"/>
            <ac:graphicFrameMk id="19" creationId="{11C3037C-8710-7344-D140-652DB59466BE}"/>
          </ac:graphicFrameMkLst>
        </pc:graphicFrameChg>
        <pc:picChg chg="add del mod modCrop">
          <ac:chgData name="Eva RONDEAU" userId="f7d8cabba842e015" providerId="LiveId" clId="{E4742C62-3961-4A69-AB7A-C9AB375FD4AC}" dt="2022-12-06T18:43:45.422" v="9609" actId="478"/>
          <ac:picMkLst>
            <pc:docMk/>
            <pc:sldMk cId="1476905997" sldId="282"/>
            <ac:picMk id="8" creationId="{6757B328-A364-D058-008B-F4F28737C114}"/>
          </ac:picMkLst>
        </pc:picChg>
        <pc:picChg chg="add mod modCrop">
          <ac:chgData name="Eva RONDEAU" userId="f7d8cabba842e015" providerId="LiveId" clId="{E4742C62-3961-4A69-AB7A-C9AB375FD4AC}" dt="2022-12-06T18:44:24.662" v="9618" actId="1076"/>
          <ac:picMkLst>
            <pc:docMk/>
            <pc:sldMk cId="1476905997" sldId="282"/>
            <ac:picMk id="14" creationId="{62930E58-16E7-F1A4-4230-FDBB98E0C337}"/>
          </ac:picMkLst>
        </pc:picChg>
        <pc:picChg chg="add mod modCrop">
          <ac:chgData name="Eva RONDEAU" userId="f7d8cabba842e015" providerId="LiveId" clId="{E4742C62-3961-4A69-AB7A-C9AB375FD4AC}" dt="2022-12-02T11:16:55.150" v="8734" actId="1076"/>
          <ac:picMkLst>
            <pc:docMk/>
            <pc:sldMk cId="1476905997" sldId="282"/>
            <ac:picMk id="16" creationId="{C299C0D1-E104-29CD-8F23-B0D9D9BEA837}"/>
          </ac:picMkLst>
        </pc:picChg>
        <pc:picChg chg="del">
          <ac:chgData name="Eva RONDEAU" userId="f7d8cabba842e015" providerId="LiveId" clId="{E4742C62-3961-4A69-AB7A-C9AB375FD4AC}" dt="2022-12-02T11:07:37.483" v="8633" actId="478"/>
          <ac:picMkLst>
            <pc:docMk/>
            <pc:sldMk cId="1476905997" sldId="282"/>
            <ac:picMk id="18" creationId="{54F1826B-ACD6-2301-E4C2-D1367A9C1FC5}"/>
          </ac:picMkLst>
        </pc:picChg>
        <pc:picChg chg="del">
          <ac:chgData name="Eva RONDEAU" userId="f7d8cabba842e015" providerId="LiveId" clId="{E4742C62-3961-4A69-AB7A-C9AB375FD4AC}" dt="2022-12-02T11:07:32.243" v="8632" actId="478"/>
          <ac:picMkLst>
            <pc:docMk/>
            <pc:sldMk cId="1476905997" sldId="282"/>
            <ac:picMk id="23" creationId="{651706A9-C89E-BDF2-6A32-150FD30F058C}"/>
          </ac:picMkLst>
        </pc:picChg>
      </pc:sldChg>
      <pc:sldChg chg="addSp delSp modSp add mod">
        <pc:chgData name="Eva RONDEAU" userId="f7d8cabba842e015" providerId="LiveId" clId="{E4742C62-3961-4A69-AB7A-C9AB375FD4AC}" dt="2022-12-05T08:24:50.964" v="9568" actId="208"/>
        <pc:sldMkLst>
          <pc:docMk/>
          <pc:sldMk cId="2186532302" sldId="283"/>
        </pc:sldMkLst>
        <pc:spChg chg="del">
          <ac:chgData name="Eva RONDEAU" userId="f7d8cabba842e015" providerId="LiveId" clId="{E4742C62-3961-4A69-AB7A-C9AB375FD4AC}" dt="2022-12-02T13:56:35.348" v="8793" actId="478"/>
          <ac:spMkLst>
            <pc:docMk/>
            <pc:sldMk cId="2186532302" sldId="283"/>
            <ac:spMk id="2" creationId="{10875797-A52F-75B3-8A5B-20CB467AD133}"/>
          </ac:spMkLst>
        </pc:spChg>
        <pc:spChg chg="del">
          <ac:chgData name="Eva RONDEAU" userId="f7d8cabba842e015" providerId="LiveId" clId="{E4742C62-3961-4A69-AB7A-C9AB375FD4AC}" dt="2022-12-02T13:56:35.348" v="8793" actId="478"/>
          <ac:spMkLst>
            <pc:docMk/>
            <pc:sldMk cId="2186532302" sldId="283"/>
            <ac:spMk id="3" creationId="{3D69EA92-79D5-5D4D-2E01-F5ABEDC0AA76}"/>
          </ac:spMkLst>
        </pc:spChg>
        <pc:spChg chg="add mod">
          <ac:chgData name="Eva RONDEAU" userId="f7d8cabba842e015" providerId="LiveId" clId="{E4742C62-3961-4A69-AB7A-C9AB375FD4AC}" dt="2022-12-02T13:57:25.723" v="8811" actId="1076"/>
          <ac:spMkLst>
            <pc:docMk/>
            <pc:sldMk cId="2186532302" sldId="283"/>
            <ac:spMk id="7" creationId="{C3FFBEC9-CABF-07A8-EBE8-E2516B52B889}"/>
          </ac:spMkLst>
        </pc:spChg>
        <pc:spChg chg="del">
          <ac:chgData name="Eva RONDEAU" userId="f7d8cabba842e015" providerId="LiveId" clId="{E4742C62-3961-4A69-AB7A-C9AB375FD4AC}" dt="2022-12-02T13:56:35.348" v="8793" actId="478"/>
          <ac:spMkLst>
            <pc:docMk/>
            <pc:sldMk cId="2186532302" sldId="283"/>
            <ac:spMk id="10" creationId="{AE23A59B-95EF-316B-28A8-88FC2257F9ED}"/>
          </ac:spMkLst>
        </pc:spChg>
        <pc:spChg chg="del">
          <ac:chgData name="Eva RONDEAU" userId="f7d8cabba842e015" providerId="LiveId" clId="{E4742C62-3961-4A69-AB7A-C9AB375FD4AC}" dt="2022-12-02T13:56:35.348" v="8793" actId="478"/>
          <ac:spMkLst>
            <pc:docMk/>
            <pc:sldMk cId="2186532302" sldId="283"/>
            <ac:spMk id="12" creationId="{2F0672C1-0F72-B89C-C2F8-18F58D430C2C}"/>
          </ac:spMkLst>
        </pc:spChg>
        <pc:spChg chg="add mod">
          <ac:chgData name="Eva RONDEAU" userId="f7d8cabba842e015" providerId="LiveId" clId="{E4742C62-3961-4A69-AB7A-C9AB375FD4AC}" dt="2022-12-02T14:15:57.662" v="9422" actId="1076"/>
          <ac:spMkLst>
            <pc:docMk/>
            <pc:sldMk cId="2186532302" sldId="283"/>
            <ac:spMk id="19" creationId="{D8403478-8F02-7EE0-BF49-D4A77C8B323A}"/>
          </ac:spMkLst>
        </pc:spChg>
        <pc:spChg chg="add mod">
          <ac:chgData name="Eva RONDEAU" userId="f7d8cabba842e015" providerId="LiveId" clId="{E4742C62-3961-4A69-AB7A-C9AB375FD4AC}" dt="2022-12-02T14:16:10.705" v="9449" actId="1076"/>
          <ac:spMkLst>
            <pc:docMk/>
            <pc:sldMk cId="2186532302" sldId="283"/>
            <ac:spMk id="20" creationId="{8E0DA162-3582-8E8A-0020-50C9C3A69B37}"/>
          </ac:spMkLst>
        </pc:spChg>
        <pc:picChg chg="del">
          <ac:chgData name="Eva RONDEAU" userId="f7d8cabba842e015" providerId="LiveId" clId="{E4742C62-3961-4A69-AB7A-C9AB375FD4AC}" dt="2022-12-02T13:56:35.348" v="8793" actId="478"/>
          <ac:picMkLst>
            <pc:docMk/>
            <pc:sldMk cId="2186532302" sldId="283"/>
            <ac:picMk id="8" creationId="{6757B328-A364-D058-008B-F4F28737C114}"/>
          </ac:picMkLst>
        </pc:picChg>
        <pc:picChg chg="del">
          <ac:chgData name="Eva RONDEAU" userId="f7d8cabba842e015" providerId="LiveId" clId="{E4742C62-3961-4A69-AB7A-C9AB375FD4AC}" dt="2022-12-02T13:56:35.348" v="8793" actId="478"/>
          <ac:picMkLst>
            <pc:docMk/>
            <pc:sldMk cId="2186532302" sldId="283"/>
            <ac:picMk id="16" creationId="{C299C0D1-E104-29CD-8F23-B0D9D9BEA837}"/>
          </ac:picMkLst>
        </pc:picChg>
        <pc:picChg chg="add mod modCrop">
          <ac:chgData name="Eva RONDEAU" userId="f7d8cabba842e015" providerId="LiveId" clId="{E4742C62-3961-4A69-AB7A-C9AB375FD4AC}" dt="2022-12-05T08:24:50.964" v="9568" actId="208"/>
          <ac:picMkLst>
            <pc:docMk/>
            <pc:sldMk cId="2186532302" sldId="283"/>
            <ac:picMk id="18" creationId="{236B1785-2E7B-F1F8-671E-8F9A5F3F2ABD}"/>
          </ac:picMkLst>
        </pc:picChg>
      </pc:sldChg>
      <pc:sldChg chg="addSp delSp modSp add mod">
        <pc:chgData name="Eva RONDEAU" userId="f7d8cabba842e015" providerId="LiveId" clId="{E4742C62-3961-4A69-AB7A-C9AB375FD4AC}" dt="2022-12-03T17:57:38.152" v="9566" actId="14"/>
        <pc:sldMkLst>
          <pc:docMk/>
          <pc:sldMk cId="2310612962" sldId="284"/>
        </pc:sldMkLst>
        <pc:spChg chg="add mod">
          <ac:chgData name="Eva RONDEAU" userId="f7d8cabba842e015" providerId="LiveId" clId="{E4742C62-3961-4A69-AB7A-C9AB375FD4AC}" dt="2022-12-03T17:57:34.235" v="9565" actId="14"/>
          <ac:spMkLst>
            <pc:docMk/>
            <pc:sldMk cId="2310612962" sldId="284"/>
            <ac:spMk id="2" creationId="{A8AE03D0-AF39-AACA-6B71-3E8EE6FD42E6}"/>
          </ac:spMkLst>
        </pc:spChg>
        <pc:spChg chg="add mod">
          <ac:chgData name="Eva RONDEAU" userId="f7d8cabba842e015" providerId="LiveId" clId="{E4742C62-3961-4A69-AB7A-C9AB375FD4AC}" dt="2022-12-03T17:57:38.152" v="9566" actId="14"/>
          <ac:spMkLst>
            <pc:docMk/>
            <pc:sldMk cId="2310612962" sldId="284"/>
            <ac:spMk id="3" creationId="{A7DF9E86-B023-4986-BDFC-A5F106EFF6F4}"/>
          </ac:spMkLst>
        </pc:spChg>
        <pc:spChg chg="mod">
          <ac:chgData name="Eva RONDEAU" userId="f7d8cabba842e015" providerId="LiveId" clId="{E4742C62-3961-4A69-AB7A-C9AB375FD4AC}" dt="2022-12-02T14:03:15.100" v="8825" actId="20577"/>
          <ac:spMkLst>
            <pc:docMk/>
            <pc:sldMk cId="2310612962" sldId="284"/>
            <ac:spMk id="6" creationId="{531EC6FA-F095-9D03-6831-20C034683F10}"/>
          </ac:spMkLst>
        </pc:spChg>
        <pc:spChg chg="del">
          <ac:chgData name="Eva RONDEAU" userId="f7d8cabba842e015" providerId="LiveId" clId="{E4742C62-3961-4A69-AB7A-C9AB375FD4AC}" dt="2022-12-02T14:03:11.738" v="8815" actId="478"/>
          <ac:spMkLst>
            <pc:docMk/>
            <pc:sldMk cId="2310612962" sldId="284"/>
            <ac:spMk id="7" creationId="{C3FFBEC9-CABF-07A8-EBE8-E2516B52B889}"/>
          </ac:spMkLst>
        </pc:spChg>
        <pc:graphicFrameChg chg="mod">
          <ac:chgData name="Eva RONDEAU" userId="f7d8cabba842e015" providerId="LiveId" clId="{E4742C62-3961-4A69-AB7A-C9AB375FD4AC}" dt="2022-12-02T14:03:29.437" v="8829" actId="13822"/>
          <ac:graphicFrameMkLst>
            <pc:docMk/>
            <pc:sldMk cId="2310612962" sldId="284"/>
            <ac:graphicFrameMk id="5" creationId="{18357393-9F2A-EA07-0C58-94A1DC3C878E}"/>
          </ac:graphicFrameMkLst>
        </pc:graphicFrameChg>
        <pc:picChg chg="del">
          <ac:chgData name="Eva RONDEAU" userId="f7d8cabba842e015" providerId="LiveId" clId="{E4742C62-3961-4A69-AB7A-C9AB375FD4AC}" dt="2022-12-02T14:03:11.738" v="8815" actId="478"/>
          <ac:picMkLst>
            <pc:docMk/>
            <pc:sldMk cId="2310612962" sldId="284"/>
            <ac:picMk id="18" creationId="{236B1785-2E7B-F1F8-671E-8F9A5F3F2AB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/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62FA4B03-40FC-4F98-A551-EC1AB571A656}" type="presOf" srcId="{BAAE1367-BE91-426C-B10C-71E48EFF3346}" destId="{569C28FA-C8E8-4B7E-884D-EB08230753E9}" srcOrd="0" destOrd="0" presId="urn:microsoft.com/office/officeart/2005/8/layout/chevron1"/>
    <dgm:cxn modelId="{AC5ACB09-87A5-4E94-9B41-D343E552AB23}" type="presOf" srcId="{213C7455-A079-47A2-A326-E7BD7534862B}" destId="{FA940206-2206-4418-BE8D-EFC361B46072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CB564838-DBE7-45C9-8E0D-EB6A525F7DF2}" type="presOf" srcId="{4C11FECF-740D-4DC0-B706-27CE9FBBDD08}" destId="{1D93F486-D1F1-4986-82B6-A4BB9F84AB7C}" srcOrd="0" destOrd="0" presId="urn:microsoft.com/office/officeart/2005/8/layout/chevron1"/>
    <dgm:cxn modelId="{B23F043E-D698-4147-9E0E-00CD522D47CA}" type="presOf" srcId="{1EFAE8A9-6B64-439A-9B0E-0ADD06EB27A8}" destId="{C848C8EF-5CDB-4512-AF6F-98B2D5166914}" srcOrd="0" destOrd="0" presId="urn:microsoft.com/office/officeart/2005/8/layout/chevron1"/>
    <dgm:cxn modelId="{DD4C299F-03FB-4599-9DA4-F1CD21C13B67}" type="presOf" srcId="{92D91483-8743-4572-B828-07F4B9F728E9}" destId="{56F7A17C-A968-4BEA-9CBC-6AE978283000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19756F4-7C5F-44F7-956E-BB01460F0BF0}" type="presOf" srcId="{FE474BE8-7846-4611-963C-3DB8EE7F84A1}" destId="{A251C95E-F6A8-4705-B3DC-96DAEC8ADA4B}" srcOrd="0" destOrd="0" presId="urn:microsoft.com/office/officeart/2005/8/layout/chevron1"/>
    <dgm:cxn modelId="{B608187C-9CA1-4A3E-8696-E54D5B080F88}" type="presParOf" srcId="{569C28FA-C8E8-4B7E-884D-EB08230753E9}" destId="{1D93F486-D1F1-4986-82B6-A4BB9F84AB7C}" srcOrd="0" destOrd="0" presId="urn:microsoft.com/office/officeart/2005/8/layout/chevron1"/>
    <dgm:cxn modelId="{DE21D355-1EA1-457D-9574-CFB2F4C7AB58}" type="presParOf" srcId="{569C28FA-C8E8-4B7E-884D-EB08230753E9}" destId="{AA3FDCF9-3136-4C15-9BB1-2BE504BDA3F0}" srcOrd="1" destOrd="0" presId="urn:microsoft.com/office/officeart/2005/8/layout/chevron1"/>
    <dgm:cxn modelId="{3C00350A-165D-4353-A881-ED43BD5AFA38}" type="presParOf" srcId="{569C28FA-C8E8-4B7E-884D-EB08230753E9}" destId="{FA940206-2206-4418-BE8D-EFC361B46072}" srcOrd="2" destOrd="0" presId="urn:microsoft.com/office/officeart/2005/8/layout/chevron1"/>
    <dgm:cxn modelId="{26E3E6F0-1584-4BDB-9197-8DC06EA92A48}" type="presParOf" srcId="{569C28FA-C8E8-4B7E-884D-EB08230753E9}" destId="{47DDEB80-95E1-40E7-947F-CBE6458090A3}" srcOrd="3" destOrd="0" presId="urn:microsoft.com/office/officeart/2005/8/layout/chevron1"/>
    <dgm:cxn modelId="{82615B52-D939-475B-BEA7-526D5C553D15}" type="presParOf" srcId="{569C28FA-C8E8-4B7E-884D-EB08230753E9}" destId="{C848C8EF-5CDB-4512-AF6F-98B2D5166914}" srcOrd="4" destOrd="0" presId="urn:microsoft.com/office/officeart/2005/8/layout/chevron1"/>
    <dgm:cxn modelId="{50C97D4B-6DF1-43F5-B74A-61C74B27DD41}" type="presParOf" srcId="{569C28FA-C8E8-4B7E-884D-EB08230753E9}" destId="{44EA2C45-C7E6-4C59-B842-62A6F27CBE74}" srcOrd="5" destOrd="0" presId="urn:microsoft.com/office/officeart/2005/8/layout/chevron1"/>
    <dgm:cxn modelId="{0FE53670-8A6D-41B6-A0BC-07AEA7AA0FD0}" type="presParOf" srcId="{569C28FA-C8E8-4B7E-884D-EB08230753E9}" destId="{A251C95E-F6A8-4705-B3DC-96DAEC8ADA4B}" srcOrd="6" destOrd="0" presId="urn:microsoft.com/office/officeart/2005/8/layout/chevron1"/>
    <dgm:cxn modelId="{783CEB92-A11B-4F8C-98C4-ADECA8419F52}" type="presParOf" srcId="{569C28FA-C8E8-4B7E-884D-EB08230753E9}" destId="{B2A5751E-947E-46F8-AD33-D811B812328C}" srcOrd="7" destOrd="0" presId="urn:microsoft.com/office/officeart/2005/8/layout/chevron1"/>
    <dgm:cxn modelId="{8F6C7756-24C2-409B-98EA-B044EE27342B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62FA4B03-40FC-4F98-A551-EC1AB571A656}" type="presOf" srcId="{BAAE1367-BE91-426C-B10C-71E48EFF3346}" destId="{569C28FA-C8E8-4B7E-884D-EB08230753E9}" srcOrd="0" destOrd="0" presId="urn:microsoft.com/office/officeart/2005/8/layout/chevron1"/>
    <dgm:cxn modelId="{AC5ACB09-87A5-4E94-9B41-D343E552AB23}" type="presOf" srcId="{213C7455-A079-47A2-A326-E7BD7534862B}" destId="{FA940206-2206-4418-BE8D-EFC361B46072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CB564838-DBE7-45C9-8E0D-EB6A525F7DF2}" type="presOf" srcId="{4C11FECF-740D-4DC0-B706-27CE9FBBDD08}" destId="{1D93F486-D1F1-4986-82B6-A4BB9F84AB7C}" srcOrd="0" destOrd="0" presId="urn:microsoft.com/office/officeart/2005/8/layout/chevron1"/>
    <dgm:cxn modelId="{B23F043E-D698-4147-9E0E-00CD522D47CA}" type="presOf" srcId="{1EFAE8A9-6B64-439A-9B0E-0ADD06EB27A8}" destId="{C848C8EF-5CDB-4512-AF6F-98B2D5166914}" srcOrd="0" destOrd="0" presId="urn:microsoft.com/office/officeart/2005/8/layout/chevron1"/>
    <dgm:cxn modelId="{DD4C299F-03FB-4599-9DA4-F1CD21C13B67}" type="presOf" srcId="{92D91483-8743-4572-B828-07F4B9F728E9}" destId="{56F7A17C-A968-4BEA-9CBC-6AE978283000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19756F4-7C5F-44F7-956E-BB01460F0BF0}" type="presOf" srcId="{FE474BE8-7846-4611-963C-3DB8EE7F84A1}" destId="{A251C95E-F6A8-4705-B3DC-96DAEC8ADA4B}" srcOrd="0" destOrd="0" presId="urn:microsoft.com/office/officeart/2005/8/layout/chevron1"/>
    <dgm:cxn modelId="{B608187C-9CA1-4A3E-8696-E54D5B080F88}" type="presParOf" srcId="{569C28FA-C8E8-4B7E-884D-EB08230753E9}" destId="{1D93F486-D1F1-4986-82B6-A4BB9F84AB7C}" srcOrd="0" destOrd="0" presId="urn:microsoft.com/office/officeart/2005/8/layout/chevron1"/>
    <dgm:cxn modelId="{DE21D355-1EA1-457D-9574-CFB2F4C7AB58}" type="presParOf" srcId="{569C28FA-C8E8-4B7E-884D-EB08230753E9}" destId="{AA3FDCF9-3136-4C15-9BB1-2BE504BDA3F0}" srcOrd="1" destOrd="0" presId="urn:microsoft.com/office/officeart/2005/8/layout/chevron1"/>
    <dgm:cxn modelId="{3C00350A-165D-4353-A881-ED43BD5AFA38}" type="presParOf" srcId="{569C28FA-C8E8-4B7E-884D-EB08230753E9}" destId="{FA940206-2206-4418-BE8D-EFC361B46072}" srcOrd="2" destOrd="0" presId="urn:microsoft.com/office/officeart/2005/8/layout/chevron1"/>
    <dgm:cxn modelId="{26E3E6F0-1584-4BDB-9197-8DC06EA92A48}" type="presParOf" srcId="{569C28FA-C8E8-4B7E-884D-EB08230753E9}" destId="{47DDEB80-95E1-40E7-947F-CBE6458090A3}" srcOrd="3" destOrd="0" presId="urn:microsoft.com/office/officeart/2005/8/layout/chevron1"/>
    <dgm:cxn modelId="{82615B52-D939-475B-BEA7-526D5C553D15}" type="presParOf" srcId="{569C28FA-C8E8-4B7E-884D-EB08230753E9}" destId="{C848C8EF-5CDB-4512-AF6F-98B2D5166914}" srcOrd="4" destOrd="0" presId="urn:microsoft.com/office/officeart/2005/8/layout/chevron1"/>
    <dgm:cxn modelId="{50C97D4B-6DF1-43F5-B74A-61C74B27DD41}" type="presParOf" srcId="{569C28FA-C8E8-4B7E-884D-EB08230753E9}" destId="{44EA2C45-C7E6-4C59-B842-62A6F27CBE74}" srcOrd="5" destOrd="0" presId="urn:microsoft.com/office/officeart/2005/8/layout/chevron1"/>
    <dgm:cxn modelId="{0FE53670-8A6D-41B6-A0BC-07AEA7AA0FD0}" type="presParOf" srcId="{569C28FA-C8E8-4B7E-884D-EB08230753E9}" destId="{A251C95E-F6A8-4705-B3DC-96DAEC8ADA4B}" srcOrd="6" destOrd="0" presId="urn:microsoft.com/office/officeart/2005/8/layout/chevron1"/>
    <dgm:cxn modelId="{783CEB92-A11B-4F8C-98C4-ADECA8419F52}" type="presParOf" srcId="{569C28FA-C8E8-4B7E-884D-EB08230753E9}" destId="{B2A5751E-947E-46F8-AD33-D811B812328C}" srcOrd="7" destOrd="0" presId="urn:microsoft.com/office/officeart/2005/8/layout/chevron1"/>
    <dgm:cxn modelId="{8F6C7756-24C2-409B-98EA-B044EE27342B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62FA4B03-40FC-4F98-A551-EC1AB571A656}" type="presOf" srcId="{BAAE1367-BE91-426C-B10C-71E48EFF3346}" destId="{569C28FA-C8E8-4B7E-884D-EB08230753E9}" srcOrd="0" destOrd="0" presId="urn:microsoft.com/office/officeart/2005/8/layout/chevron1"/>
    <dgm:cxn modelId="{AC5ACB09-87A5-4E94-9B41-D343E552AB23}" type="presOf" srcId="{213C7455-A079-47A2-A326-E7BD7534862B}" destId="{FA940206-2206-4418-BE8D-EFC361B46072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CB564838-DBE7-45C9-8E0D-EB6A525F7DF2}" type="presOf" srcId="{4C11FECF-740D-4DC0-B706-27CE9FBBDD08}" destId="{1D93F486-D1F1-4986-82B6-A4BB9F84AB7C}" srcOrd="0" destOrd="0" presId="urn:microsoft.com/office/officeart/2005/8/layout/chevron1"/>
    <dgm:cxn modelId="{B23F043E-D698-4147-9E0E-00CD522D47CA}" type="presOf" srcId="{1EFAE8A9-6B64-439A-9B0E-0ADD06EB27A8}" destId="{C848C8EF-5CDB-4512-AF6F-98B2D5166914}" srcOrd="0" destOrd="0" presId="urn:microsoft.com/office/officeart/2005/8/layout/chevron1"/>
    <dgm:cxn modelId="{DD4C299F-03FB-4599-9DA4-F1CD21C13B67}" type="presOf" srcId="{92D91483-8743-4572-B828-07F4B9F728E9}" destId="{56F7A17C-A968-4BEA-9CBC-6AE978283000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19756F4-7C5F-44F7-956E-BB01460F0BF0}" type="presOf" srcId="{FE474BE8-7846-4611-963C-3DB8EE7F84A1}" destId="{A251C95E-F6A8-4705-B3DC-96DAEC8ADA4B}" srcOrd="0" destOrd="0" presId="urn:microsoft.com/office/officeart/2005/8/layout/chevron1"/>
    <dgm:cxn modelId="{B608187C-9CA1-4A3E-8696-E54D5B080F88}" type="presParOf" srcId="{569C28FA-C8E8-4B7E-884D-EB08230753E9}" destId="{1D93F486-D1F1-4986-82B6-A4BB9F84AB7C}" srcOrd="0" destOrd="0" presId="urn:microsoft.com/office/officeart/2005/8/layout/chevron1"/>
    <dgm:cxn modelId="{DE21D355-1EA1-457D-9574-CFB2F4C7AB58}" type="presParOf" srcId="{569C28FA-C8E8-4B7E-884D-EB08230753E9}" destId="{AA3FDCF9-3136-4C15-9BB1-2BE504BDA3F0}" srcOrd="1" destOrd="0" presId="urn:microsoft.com/office/officeart/2005/8/layout/chevron1"/>
    <dgm:cxn modelId="{3C00350A-165D-4353-A881-ED43BD5AFA38}" type="presParOf" srcId="{569C28FA-C8E8-4B7E-884D-EB08230753E9}" destId="{FA940206-2206-4418-BE8D-EFC361B46072}" srcOrd="2" destOrd="0" presId="urn:microsoft.com/office/officeart/2005/8/layout/chevron1"/>
    <dgm:cxn modelId="{26E3E6F0-1584-4BDB-9197-8DC06EA92A48}" type="presParOf" srcId="{569C28FA-C8E8-4B7E-884D-EB08230753E9}" destId="{47DDEB80-95E1-40E7-947F-CBE6458090A3}" srcOrd="3" destOrd="0" presId="urn:microsoft.com/office/officeart/2005/8/layout/chevron1"/>
    <dgm:cxn modelId="{82615B52-D939-475B-BEA7-526D5C553D15}" type="presParOf" srcId="{569C28FA-C8E8-4B7E-884D-EB08230753E9}" destId="{C848C8EF-5CDB-4512-AF6F-98B2D5166914}" srcOrd="4" destOrd="0" presId="urn:microsoft.com/office/officeart/2005/8/layout/chevron1"/>
    <dgm:cxn modelId="{50C97D4B-6DF1-43F5-B74A-61C74B27DD41}" type="presParOf" srcId="{569C28FA-C8E8-4B7E-884D-EB08230753E9}" destId="{44EA2C45-C7E6-4C59-B842-62A6F27CBE74}" srcOrd="5" destOrd="0" presId="urn:microsoft.com/office/officeart/2005/8/layout/chevron1"/>
    <dgm:cxn modelId="{0FE53670-8A6D-41B6-A0BC-07AEA7AA0FD0}" type="presParOf" srcId="{569C28FA-C8E8-4B7E-884D-EB08230753E9}" destId="{A251C95E-F6A8-4705-B3DC-96DAEC8ADA4B}" srcOrd="6" destOrd="0" presId="urn:microsoft.com/office/officeart/2005/8/layout/chevron1"/>
    <dgm:cxn modelId="{783CEB92-A11B-4F8C-98C4-ADECA8419F52}" type="presParOf" srcId="{569C28FA-C8E8-4B7E-884D-EB08230753E9}" destId="{B2A5751E-947E-46F8-AD33-D811B812328C}" srcOrd="7" destOrd="0" presId="urn:microsoft.com/office/officeart/2005/8/layout/chevron1"/>
    <dgm:cxn modelId="{8F6C7756-24C2-409B-98EA-B044EE27342B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0BE360C-2AE2-4F64-A870-B04561861BF1}" type="presOf" srcId="{92D91483-8743-4572-B828-07F4B9F728E9}" destId="{56F7A17C-A968-4BEA-9CBC-6AE978283000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44CEAD81-39D2-4056-9C4B-37FEC3222295}" type="presOf" srcId="{BAAE1367-BE91-426C-B10C-71E48EFF3346}" destId="{569C28FA-C8E8-4B7E-884D-EB08230753E9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B5F306C4-0A09-42AD-85B3-D0158642BAC1}" type="presOf" srcId="{FE474BE8-7846-4611-963C-3DB8EE7F84A1}" destId="{A251C95E-F6A8-4705-B3DC-96DAEC8ADA4B}" srcOrd="0" destOrd="0" presId="urn:microsoft.com/office/officeart/2005/8/layout/chevron1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EB17DED-FE25-4A53-B6D2-88AC910B9252}" type="presOf" srcId="{213C7455-A079-47A2-A326-E7BD7534862B}" destId="{FA940206-2206-4418-BE8D-EFC361B46072}" srcOrd="0" destOrd="0" presId="urn:microsoft.com/office/officeart/2005/8/layout/chevron1"/>
    <dgm:cxn modelId="{666B2CF0-819D-4A57-9674-C9F3F1EF09C4}" type="presOf" srcId="{1EFAE8A9-6B64-439A-9B0E-0ADD06EB27A8}" destId="{C848C8EF-5CDB-4512-AF6F-98B2D5166914}" srcOrd="0" destOrd="0" presId="urn:microsoft.com/office/officeart/2005/8/layout/chevron1"/>
    <dgm:cxn modelId="{A5452EFB-251E-4553-A1B2-83804F57DB0C}" type="presOf" srcId="{4C11FECF-740D-4DC0-B706-27CE9FBBDD08}" destId="{1D93F486-D1F1-4986-82B6-A4BB9F84AB7C}" srcOrd="0" destOrd="0" presId="urn:microsoft.com/office/officeart/2005/8/layout/chevron1"/>
    <dgm:cxn modelId="{B7034653-4F72-452A-AFD1-BFC544694E00}" type="presParOf" srcId="{569C28FA-C8E8-4B7E-884D-EB08230753E9}" destId="{1D93F486-D1F1-4986-82B6-A4BB9F84AB7C}" srcOrd="0" destOrd="0" presId="urn:microsoft.com/office/officeart/2005/8/layout/chevron1"/>
    <dgm:cxn modelId="{9A1F1597-C475-42BA-9B8E-5B50AEA23044}" type="presParOf" srcId="{569C28FA-C8E8-4B7E-884D-EB08230753E9}" destId="{AA3FDCF9-3136-4C15-9BB1-2BE504BDA3F0}" srcOrd="1" destOrd="0" presId="urn:microsoft.com/office/officeart/2005/8/layout/chevron1"/>
    <dgm:cxn modelId="{6BDEE641-AD26-4B52-8661-0572CCBC199E}" type="presParOf" srcId="{569C28FA-C8E8-4B7E-884D-EB08230753E9}" destId="{FA940206-2206-4418-BE8D-EFC361B46072}" srcOrd="2" destOrd="0" presId="urn:microsoft.com/office/officeart/2005/8/layout/chevron1"/>
    <dgm:cxn modelId="{6AB9FCF7-784D-42D9-AB3F-C8D489D26DB1}" type="presParOf" srcId="{569C28FA-C8E8-4B7E-884D-EB08230753E9}" destId="{47DDEB80-95E1-40E7-947F-CBE6458090A3}" srcOrd="3" destOrd="0" presId="urn:microsoft.com/office/officeart/2005/8/layout/chevron1"/>
    <dgm:cxn modelId="{A5161E5C-95C4-41A4-A41D-2D092FD62C6F}" type="presParOf" srcId="{569C28FA-C8E8-4B7E-884D-EB08230753E9}" destId="{C848C8EF-5CDB-4512-AF6F-98B2D5166914}" srcOrd="4" destOrd="0" presId="urn:microsoft.com/office/officeart/2005/8/layout/chevron1"/>
    <dgm:cxn modelId="{D4CE76A1-D8B4-4F7A-BD88-CABF7CB056CB}" type="presParOf" srcId="{569C28FA-C8E8-4B7E-884D-EB08230753E9}" destId="{44EA2C45-C7E6-4C59-B842-62A6F27CBE74}" srcOrd="5" destOrd="0" presId="urn:microsoft.com/office/officeart/2005/8/layout/chevron1"/>
    <dgm:cxn modelId="{8B03CEB6-4E57-4844-B994-C4DF4083923F}" type="presParOf" srcId="{569C28FA-C8E8-4B7E-884D-EB08230753E9}" destId="{A251C95E-F6A8-4705-B3DC-96DAEC8ADA4B}" srcOrd="6" destOrd="0" presId="urn:microsoft.com/office/officeart/2005/8/layout/chevron1"/>
    <dgm:cxn modelId="{B1453E0C-0C11-4091-824A-F7B97B290F25}" type="presParOf" srcId="{569C28FA-C8E8-4B7E-884D-EB08230753E9}" destId="{B2A5751E-947E-46F8-AD33-D811B812328C}" srcOrd="7" destOrd="0" presId="urn:microsoft.com/office/officeart/2005/8/layout/chevron1"/>
    <dgm:cxn modelId="{75EFCB7B-0E29-4E16-A10C-CA3D6BA1EB38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0BE360C-2AE2-4F64-A870-B04561861BF1}" type="presOf" srcId="{92D91483-8743-4572-B828-07F4B9F728E9}" destId="{56F7A17C-A968-4BEA-9CBC-6AE978283000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44CEAD81-39D2-4056-9C4B-37FEC3222295}" type="presOf" srcId="{BAAE1367-BE91-426C-B10C-71E48EFF3346}" destId="{569C28FA-C8E8-4B7E-884D-EB08230753E9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B5F306C4-0A09-42AD-85B3-D0158642BAC1}" type="presOf" srcId="{FE474BE8-7846-4611-963C-3DB8EE7F84A1}" destId="{A251C95E-F6A8-4705-B3DC-96DAEC8ADA4B}" srcOrd="0" destOrd="0" presId="urn:microsoft.com/office/officeart/2005/8/layout/chevron1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EB17DED-FE25-4A53-B6D2-88AC910B9252}" type="presOf" srcId="{213C7455-A079-47A2-A326-E7BD7534862B}" destId="{FA940206-2206-4418-BE8D-EFC361B46072}" srcOrd="0" destOrd="0" presId="urn:microsoft.com/office/officeart/2005/8/layout/chevron1"/>
    <dgm:cxn modelId="{666B2CF0-819D-4A57-9674-C9F3F1EF09C4}" type="presOf" srcId="{1EFAE8A9-6B64-439A-9B0E-0ADD06EB27A8}" destId="{C848C8EF-5CDB-4512-AF6F-98B2D5166914}" srcOrd="0" destOrd="0" presId="urn:microsoft.com/office/officeart/2005/8/layout/chevron1"/>
    <dgm:cxn modelId="{A5452EFB-251E-4553-A1B2-83804F57DB0C}" type="presOf" srcId="{4C11FECF-740D-4DC0-B706-27CE9FBBDD08}" destId="{1D93F486-D1F1-4986-82B6-A4BB9F84AB7C}" srcOrd="0" destOrd="0" presId="urn:microsoft.com/office/officeart/2005/8/layout/chevron1"/>
    <dgm:cxn modelId="{B7034653-4F72-452A-AFD1-BFC544694E00}" type="presParOf" srcId="{569C28FA-C8E8-4B7E-884D-EB08230753E9}" destId="{1D93F486-D1F1-4986-82B6-A4BB9F84AB7C}" srcOrd="0" destOrd="0" presId="urn:microsoft.com/office/officeart/2005/8/layout/chevron1"/>
    <dgm:cxn modelId="{9A1F1597-C475-42BA-9B8E-5B50AEA23044}" type="presParOf" srcId="{569C28FA-C8E8-4B7E-884D-EB08230753E9}" destId="{AA3FDCF9-3136-4C15-9BB1-2BE504BDA3F0}" srcOrd="1" destOrd="0" presId="urn:microsoft.com/office/officeart/2005/8/layout/chevron1"/>
    <dgm:cxn modelId="{6BDEE641-AD26-4B52-8661-0572CCBC199E}" type="presParOf" srcId="{569C28FA-C8E8-4B7E-884D-EB08230753E9}" destId="{FA940206-2206-4418-BE8D-EFC361B46072}" srcOrd="2" destOrd="0" presId="urn:microsoft.com/office/officeart/2005/8/layout/chevron1"/>
    <dgm:cxn modelId="{6AB9FCF7-784D-42D9-AB3F-C8D489D26DB1}" type="presParOf" srcId="{569C28FA-C8E8-4B7E-884D-EB08230753E9}" destId="{47DDEB80-95E1-40E7-947F-CBE6458090A3}" srcOrd="3" destOrd="0" presId="urn:microsoft.com/office/officeart/2005/8/layout/chevron1"/>
    <dgm:cxn modelId="{A5161E5C-95C4-41A4-A41D-2D092FD62C6F}" type="presParOf" srcId="{569C28FA-C8E8-4B7E-884D-EB08230753E9}" destId="{C848C8EF-5CDB-4512-AF6F-98B2D5166914}" srcOrd="4" destOrd="0" presId="urn:microsoft.com/office/officeart/2005/8/layout/chevron1"/>
    <dgm:cxn modelId="{D4CE76A1-D8B4-4F7A-BD88-CABF7CB056CB}" type="presParOf" srcId="{569C28FA-C8E8-4B7E-884D-EB08230753E9}" destId="{44EA2C45-C7E6-4C59-B842-62A6F27CBE74}" srcOrd="5" destOrd="0" presId="urn:microsoft.com/office/officeart/2005/8/layout/chevron1"/>
    <dgm:cxn modelId="{8B03CEB6-4E57-4844-B994-C4DF4083923F}" type="presParOf" srcId="{569C28FA-C8E8-4B7E-884D-EB08230753E9}" destId="{A251C95E-F6A8-4705-B3DC-96DAEC8ADA4B}" srcOrd="6" destOrd="0" presId="urn:microsoft.com/office/officeart/2005/8/layout/chevron1"/>
    <dgm:cxn modelId="{B1453E0C-0C11-4091-824A-F7B97B290F25}" type="presParOf" srcId="{569C28FA-C8E8-4B7E-884D-EB08230753E9}" destId="{B2A5751E-947E-46F8-AD33-D811B812328C}" srcOrd="7" destOrd="0" presId="urn:microsoft.com/office/officeart/2005/8/layout/chevron1"/>
    <dgm:cxn modelId="{75EFCB7B-0E29-4E16-A10C-CA3D6BA1EB38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0BE360C-2AE2-4F64-A870-B04561861BF1}" type="presOf" srcId="{92D91483-8743-4572-B828-07F4B9F728E9}" destId="{56F7A17C-A968-4BEA-9CBC-6AE978283000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44CEAD81-39D2-4056-9C4B-37FEC3222295}" type="presOf" srcId="{BAAE1367-BE91-426C-B10C-71E48EFF3346}" destId="{569C28FA-C8E8-4B7E-884D-EB08230753E9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B5F306C4-0A09-42AD-85B3-D0158642BAC1}" type="presOf" srcId="{FE474BE8-7846-4611-963C-3DB8EE7F84A1}" destId="{A251C95E-F6A8-4705-B3DC-96DAEC8ADA4B}" srcOrd="0" destOrd="0" presId="urn:microsoft.com/office/officeart/2005/8/layout/chevron1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EB17DED-FE25-4A53-B6D2-88AC910B9252}" type="presOf" srcId="{213C7455-A079-47A2-A326-E7BD7534862B}" destId="{FA940206-2206-4418-BE8D-EFC361B46072}" srcOrd="0" destOrd="0" presId="urn:microsoft.com/office/officeart/2005/8/layout/chevron1"/>
    <dgm:cxn modelId="{666B2CF0-819D-4A57-9674-C9F3F1EF09C4}" type="presOf" srcId="{1EFAE8A9-6B64-439A-9B0E-0ADD06EB27A8}" destId="{C848C8EF-5CDB-4512-AF6F-98B2D5166914}" srcOrd="0" destOrd="0" presId="urn:microsoft.com/office/officeart/2005/8/layout/chevron1"/>
    <dgm:cxn modelId="{A5452EFB-251E-4553-A1B2-83804F57DB0C}" type="presOf" srcId="{4C11FECF-740D-4DC0-B706-27CE9FBBDD08}" destId="{1D93F486-D1F1-4986-82B6-A4BB9F84AB7C}" srcOrd="0" destOrd="0" presId="urn:microsoft.com/office/officeart/2005/8/layout/chevron1"/>
    <dgm:cxn modelId="{B7034653-4F72-452A-AFD1-BFC544694E00}" type="presParOf" srcId="{569C28FA-C8E8-4B7E-884D-EB08230753E9}" destId="{1D93F486-D1F1-4986-82B6-A4BB9F84AB7C}" srcOrd="0" destOrd="0" presId="urn:microsoft.com/office/officeart/2005/8/layout/chevron1"/>
    <dgm:cxn modelId="{9A1F1597-C475-42BA-9B8E-5B50AEA23044}" type="presParOf" srcId="{569C28FA-C8E8-4B7E-884D-EB08230753E9}" destId="{AA3FDCF9-3136-4C15-9BB1-2BE504BDA3F0}" srcOrd="1" destOrd="0" presId="urn:microsoft.com/office/officeart/2005/8/layout/chevron1"/>
    <dgm:cxn modelId="{6BDEE641-AD26-4B52-8661-0572CCBC199E}" type="presParOf" srcId="{569C28FA-C8E8-4B7E-884D-EB08230753E9}" destId="{FA940206-2206-4418-BE8D-EFC361B46072}" srcOrd="2" destOrd="0" presId="urn:microsoft.com/office/officeart/2005/8/layout/chevron1"/>
    <dgm:cxn modelId="{6AB9FCF7-784D-42D9-AB3F-C8D489D26DB1}" type="presParOf" srcId="{569C28FA-C8E8-4B7E-884D-EB08230753E9}" destId="{47DDEB80-95E1-40E7-947F-CBE6458090A3}" srcOrd="3" destOrd="0" presId="urn:microsoft.com/office/officeart/2005/8/layout/chevron1"/>
    <dgm:cxn modelId="{A5161E5C-95C4-41A4-A41D-2D092FD62C6F}" type="presParOf" srcId="{569C28FA-C8E8-4B7E-884D-EB08230753E9}" destId="{C848C8EF-5CDB-4512-AF6F-98B2D5166914}" srcOrd="4" destOrd="0" presId="urn:microsoft.com/office/officeart/2005/8/layout/chevron1"/>
    <dgm:cxn modelId="{D4CE76A1-D8B4-4F7A-BD88-CABF7CB056CB}" type="presParOf" srcId="{569C28FA-C8E8-4B7E-884D-EB08230753E9}" destId="{44EA2C45-C7E6-4C59-B842-62A6F27CBE74}" srcOrd="5" destOrd="0" presId="urn:microsoft.com/office/officeart/2005/8/layout/chevron1"/>
    <dgm:cxn modelId="{8B03CEB6-4E57-4844-B994-C4DF4083923F}" type="presParOf" srcId="{569C28FA-C8E8-4B7E-884D-EB08230753E9}" destId="{A251C95E-F6A8-4705-B3DC-96DAEC8ADA4B}" srcOrd="6" destOrd="0" presId="urn:microsoft.com/office/officeart/2005/8/layout/chevron1"/>
    <dgm:cxn modelId="{B1453E0C-0C11-4091-824A-F7B97B290F25}" type="presParOf" srcId="{569C28FA-C8E8-4B7E-884D-EB08230753E9}" destId="{B2A5751E-947E-46F8-AD33-D811B812328C}" srcOrd="7" destOrd="0" presId="urn:microsoft.com/office/officeart/2005/8/layout/chevron1"/>
    <dgm:cxn modelId="{75EFCB7B-0E29-4E16-A10C-CA3D6BA1EB38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0BE360C-2AE2-4F64-A870-B04561861BF1}" type="presOf" srcId="{92D91483-8743-4572-B828-07F4B9F728E9}" destId="{56F7A17C-A968-4BEA-9CBC-6AE978283000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44CEAD81-39D2-4056-9C4B-37FEC3222295}" type="presOf" srcId="{BAAE1367-BE91-426C-B10C-71E48EFF3346}" destId="{569C28FA-C8E8-4B7E-884D-EB08230753E9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B5F306C4-0A09-42AD-85B3-D0158642BAC1}" type="presOf" srcId="{FE474BE8-7846-4611-963C-3DB8EE7F84A1}" destId="{A251C95E-F6A8-4705-B3DC-96DAEC8ADA4B}" srcOrd="0" destOrd="0" presId="urn:microsoft.com/office/officeart/2005/8/layout/chevron1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EB17DED-FE25-4A53-B6D2-88AC910B9252}" type="presOf" srcId="{213C7455-A079-47A2-A326-E7BD7534862B}" destId="{FA940206-2206-4418-BE8D-EFC361B46072}" srcOrd="0" destOrd="0" presId="urn:microsoft.com/office/officeart/2005/8/layout/chevron1"/>
    <dgm:cxn modelId="{666B2CF0-819D-4A57-9674-C9F3F1EF09C4}" type="presOf" srcId="{1EFAE8A9-6B64-439A-9B0E-0ADD06EB27A8}" destId="{C848C8EF-5CDB-4512-AF6F-98B2D5166914}" srcOrd="0" destOrd="0" presId="urn:microsoft.com/office/officeart/2005/8/layout/chevron1"/>
    <dgm:cxn modelId="{A5452EFB-251E-4553-A1B2-83804F57DB0C}" type="presOf" srcId="{4C11FECF-740D-4DC0-B706-27CE9FBBDD08}" destId="{1D93F486-D1F1-4986-82B6-A4BB9F84AB7C}" srcOrd="0" destOrd="0" presId="urn:microsoft.com/office/officeart/2005/8/layout/chevron1"/>
    <dgm:cxn modelId="{B7034653-4F72-452A-AFD1-BFC544694E00}" type="presParOf" srcId="{569C28FA-C8E8-4B7E-884D-EB08230753E9}" destId="{1D93F486-D1F1-4986-82B6-A4BB9F84AB7C}" srcOrd="0" destOrd="0" presId="urn:microsoft.com/office/officeart/2005/8/layout/chevron1"/>
    <dgm:cxn modelId="{9A1F1597-C475-42BA-9B8E-5B50AEA23044}" type="presParOf" srcId="{569C28FA-C8E8-4B7E-884D-EB08230753E9}" destId="{AA3FDCF9-3136-4C15-9BB1-2BE504BDA3F0}" srcOrd="1" destOrd="0" presId="urn:microsoft.com/office/officeart/2005/8/layout/chevron1"/>
    <dgm:cxn modelId="{6BDEE641-AD26-4B52-8661-0572CCBC199E}" type="presParOf" srcId="{569C28FA-C8E8-4B7E-884D-EB08230753E9}" destId="{FA940206-2206-4418-BE8D-EFC361B46072}" srcOrd="2" destOrd="0" presId="urn:microsoft.com/office/officeart/2005/8/layout/chevron1"/>
    <dgm:cxn modelId="{6AB9FCF7-784D-42D9-AB3F-C8D489D26DB1}" type="presParOf" srcId="{569C28FA-C8E8-4B7E-884D-EB08230753E9}" destId="{47DDEB80-95E1-40E7-947F-CBE6458090A3}" srcOrd="3" destOrd="0" presId="urn:microsoft.com/office/officeart/2005/8/layout/chevron1"/>
    <dgm:cxn modelId="{A5161E5C-95C4-41A4-A41D-2D092FD62C6F}" type="presParOf" srcId="{569C28FA-C8E8-4B7E-884D-EB08230753E9}" destId="{C848C8EF-5CDB-4512-AF6F-98B2D5166914}" srcOrd="4" destOrd="0" presId="urn:microsoft.com/office/officeart/2005/8/layout/chevron1"/>
    <dgm:cxn modelId="{D4CE76A1-D8B4-4F7A-BD88-CABF7CB056CB}" type="presParOf" srcId="{569C28FA-C8E8-4B7E-884D-EB08230753E9}" destId="{44EA2C45-C7E6-4C59-B842-62A6F27CBE74}" srcOrd="5" destOrd="0" presId="urn:microsoft.com/office/officeart/2005/8/layout/chevron1"/>
    <dgm:cxn modelId="{8B03CEB6-4E57-4844-B994-C4DF4083923F}" type="presParOf" srcId="{569C28FA-C8E8-4B7E-884D-EB08230753E9}" destId="{A251C95E-F6A8-4705-B3DC-96DAEC8ADA4B}" srcOrd="6" destOrd="0" presId="urn:microsoft.com/office/officeart/2005/8/layout/chevron1"/>
    <dgm:cxn modelId="{B1453E0C-0C11-4091-824A-F7B97B290F25}" type="presParOf" srcId="{569C28FA-C8E8-4B7E-884D-EB08230753E9}" destId="{B2A5751E-947E-46F8-AD33-D811B812328C}" srcOrd="7" destOrd="0" presId="urn:microsoft.com/office/officeart/2005/8/layout/chevron1"/>
    <dgm:cxn modelId="{75EFCB7B-0E29-4E16-A10C-CA3D6BA1EB38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0BE360C-2AE2-4F64-A870-B04561861BF1}" type="presOf" srcId="{92D91483-8743-4572-B828-07F4B9F728E9}" destId="{56F7A17C-A968-4BEA-9CBC-6AE978283000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44CEAD81-39D2-4056-9C4B-37FEC3222295}" type="presOf" srcId="{BAAE1367-BE91-426C-B10C-71E48EFF3346}" destId="{569C28FA-C8E8-4B7E-884D-EB08230753E9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B5F306C4-0A09-42AD-85B3-D0158642BAC1}" type="presOf" srcId="{FE474BE8-7846-4611-963C-3DB8EE7F84A1}" destId="{A251C95E-F6A8-4705-B3DC-96DAEC8ADA4B}" srcOrd="0" destOrd="0" presId="urn:microsoft.com/office/officeart/2005/8/layout/chevron1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EB17DED-FE25-4A53-B6D2-88AC910B9252}" type="presOf" srcId="{213C7455-A079-47A2-A326-E7BD7534862B}" destId="{FA940206-2206-4418-BE8D-EFC361B46072}" srcOrd="0" destOrd="0" presId="urn:microsoft.com/office/officeart/2005/8/layout/chevron1"/>
    <dgm:cxn modelId="{666B2CF0-819D-4A57-9674-C9F3F1EF09C4}" type="presOf" srcId="{1EFAE8A9-6B64-439A-9B0E-0ADD06EB27A8}" destId="{C848C8EF-5CDB-4512-AF6F-98B2D5166914}" srcOrd="0" destOrd="0" presId="urn:microsoft.com/office/officeart/2005/8/layout/chevron1"/>
    <dgm:cxn modelId="{A5452EFB-251E-4553-A1B2-83804F57DB0C}" type="presOf" srcId="{4C11FECF-740D-4DC0-B706-27CE9FBBDD08}" destId="{1D93F486-D1F1-4986-82B6-A4BB9F84AB7C}" srcOrd="0" destOrd="0" presId="urn:microsoft.com/office/officeart/2005/8/layout/chevron1"/>
    <dgm:cxn modelId="{B7034653-4F72-452A-AFD1-BFC544694E00}" type="presParOf" srcId="{569C28FA-C8E8-4B7E-884D-EB08230753E9}" destId="{1D93F486-D1F1-4986-82B6-A4BB9F84AB7C}" srcOrd="0" destOrd="0" presId="urn:microsoft.com/office/officeart/2005/8/layout/chevron1"/>
    <dgm:cxn modelId="{9A1F1597-C475-42BA-9B8E-5B50AEA23044}" type="presParOf" srcId="{569C28FA-C8E8-4B7E-884D-EB08230753E9}" destId="{AA3FDCF9-3136-4C15-9BB1-2BE504BDA3F0}" srcOrd="1" destOrd="0" presId="urn:microsoft.com/office/officeart/2005/8/layout/chevron1"/>
    <dgm:cxn modelId="{6BDEE641-AD26-4B52-8661-0572CCBC199E}" type="presParOf" srcId="{569C28FA-C8E8-4B7E-884D-EB08230753E9}" destId="{FA940206-2206-4418-BE8D-EFC361B46072}" srcOrd="2" destOrd="0" presId="urn:microsoft.com/office/officeart/2005/8/layout/chevron1"/>
    <dgm:cxn modelId="{6AB9FCF7-784D-42D9-AB3F-C8D489D26DB1}" type="presParOf" srcId="{569C28FA-C8E8-4B7E-884D-EB08230753E9}" destId="{47DDEB80-95E1-40E7-947F-CBE6458090A3}" srcOrd="3" destOrd="0" presId="urn:microsoft.com/office/officeart/2005/8/layout/chevron1"/>
    <dgm:cxn modelId="{A5161E5C-95C4-41A4-A41D-2D092FD62C6F}" type="presParOf" srcId="{569C28FA-C8E8-4B7E-884D-EB08230753E9}" destId="{C848C8EF-5CDB-4512-AF6F-98B2D5166914}" srcOrd="4" destOrd="0" presId="urn:microsoft.com/office/officeart/2005/8/layout/chevron1"/>
    <dgm:cxn modelId="{D4CE76A1-D8B4-4F7A-BD88-CABF7CB056CB}" type="presParOf" srcId="{569C28FA-C8E8-4B7E-884D-EB08230753E9}" destId="{44EA2C45-C7E6-4C59-B842-62A6F27CBE74}" srcOrd="5" destOrd="0" presId="urn:microsoft.com/office/officeart/2005/8/layout/chevron1"/>
    <dgm:cxn modelId="{8B03CEB6-4E57-4844-B994-C4DF4083923F}" type="presParOf" srcId="{569C28FA-C8E8-4B7E-884D-EB08230753E9}" destId="{A251C95E-F6A8-4705-B3DC-96DAEC8ADA4B}" srcOrd="6" destOrd="0" presId="urn:microsoft.com/office/officeart/2005/8/layout/chevron1"/>
    <dgm:cxn modelId="{B1453E0C-0C11-4091-824A-F7B97B290F25}" type="presParOf" srcId="{569C28FA-C8E8-4B7E-884D-EB08230753E9}" destId="{B2A5751E-947E-46F8-AD33-D811B812328C}" srcOrd="7" destOrd="0" presId="urn:microsoft.com/office/officeart/2005/8/layout/chevron1"/>
    <dgm:cxn modelId="{75EFCB7B-0E29-4E16-A10C-CA3D6BA1EB38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0BE360C-2AE2-4F64-A870-B04561861BF1}" type="presOf" srcId="{92D91483-8743-4572-B828-07F4B9F728E9}" destId="{56F7A17C-A968-4BEA-9CBC-6AE978283000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44CEAD81-39D2-4056-9C4B-37FEC3222295}" type="presOf" srcId="{BAAE1367-BE91-426C-B10C-71E48EFF3346}" destId="{569C28FA-C8E8-4B7E-884D-EB08230753E9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B5F306C4-0A09-42AD-85B3-D0158642BAC1}" type="presOf" srcId="{FE474BE8-7846-4611-963C-3DB8EE7F84A1}" destId="{A251C95E-F6A8-4705-B3DC-96DAEC8ADA4B}" srcOrd="0" destOrd="0" presId="urn:microsoft.com/office/officeart/2005/8/layout/chevron1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EB17DED-FE25-4A53-B6D2-88AC910B9252}" type="presOf" srcId="{213C7455-A079-47A2-A326-E7BD7534862B}" destId="{FA940206-2206-4418-BE8D-EFC361B46072}" srcOrd="0" destOrd="0" presId="urn:microsoft.com/office/officeart/2005/8/layout/chevron1"/>
    <dgm:cxn modelId="{666B2CF0-819D-4A57-9674-C9F3F1EF09C4}" type="presOf" srcId="{1EFAE8A9-6B64-439A-9B0E-0ADD06EB27A8}" destId="{C848C8EF-5CDB-4512-AF6F-98B2D5166914}" srcOrd="0" destOrd="0" presId="urn:microsoft.com/office/officeart/2005/8/layout/chevron1"/>
    <dgm:cxn modelId="{A5452EFB-251E-4553-A1B2-83804F57DB0C}" type="presOf" srcId="{4C11FECF-740D-4DC0-B706-27CE9FBBDD08}" destId="{1D93F486-D1F1-4986-82B6-A4BB9F84AB7C}" srcOrd="0" destOrd="0" presId="urn:microsoft.com/office/officeart/2005/8/layout/chevron1"/>
    <dgm:cxn modelId="{B7034653-4F72-452A-AFD1-BFC544694E00}" type="presParOf" srcId="{569C28FA-C8E8-4B7E-884D-EB08230753E9}" destId="{1D93F486-D1F1-4986-82B6-A4BB9F84AB7C}" srcOrd="0" destOrd="0" presId="urn:microsoft.com/office/officeart/2005/8/layout/chevron1"/>
    <dgm:cxn modelId="{9A1F1597-C475-42BA-9B8E-5B50AEA23044}" type="presParOf" srcId="{569C28FA-C8E8-4B7E-884D-EB08230753E9}" destId="{AA3FDCF9-3136-4C15-9BB1-2BE504BDA3F0}" srcOrd="1" destOrd="0" presId="urn:microsoft.com/office/officeart/2005/8/layout/chevron1"/>
    <dgm:cxn modelId="{6BDEE641-AD26-4B52-8661-0572CCBC199E}" type="presParOf" srcId="{569C28FA-C8E8-4B7E-884D-EB08230753E9}" destId="{FA940206-2206-4418-BE8D-EFC361B46072}" srcOrd="2" destOrd="0" presId="urn:microsoft.com/office/officeart/2005/8/layout/chevron1"/>
    <dgm:cxn modelId="{6AB9FCF7-784D-42D9-AB3F-C8D489D26DB1}" type="presParOf" srcId="{569C28FA-C8E8-4B7E-884D-EB08230753E9}" destId="{47DDEB80-95E1-40E7-947F-CBE6458090A3}" srcOrd="3" destOrd="0" presId="urn:microsoft.com/office/officeart/2005/8/layout/chevron1"/>
    <dgm:cxn modelId="{A5161E5C-95C4-41A4-A41D-2D092FD62C6F}" type="presParOf" srcId="{569C28FA-C8E8-4B7E-884D-EB08230753E9}" destId="{C848C8EF-5CDB-4512-AF6F-98B2D5166914}" srcOrd="4" destOrd="0" presId="urn:microsoft.com/office/officeart/2005/8/layout/chevron1"/>
    <dgm:cxn modelId="{D4CE76A1-D8B4-4F7A-BD88-CABF7CB056CB}" type="presParOf" srcId="{569C28FA-C8E8-4B7E-884D-EB08230753E9}" destId="{44EA2C45-C7E6-4C59-B842-62A6F27CBE74}" srcOrd="5" destOrd="0" presId="urn:microsoft.com/office/officeart/2005/8/layout/chevron1"/>
    <dgm:cxn modelId="{8B03CEB6-4E57-4844-B994-C4DF4083923F}" type="presParOf" srcId="{569C28FA-C8E8-4B7E-884D-EB08230753E9}" destId="{A251C95E-F6A8-4705-B3DC-96DAEC8ADA4B}" srcOrd="6" destOrd="0" presId="urn:microsoft.com/office/officeart/2005/8/layout/chevron1"/>
    <dgm:cxn modelId="{B1453E0C-0C11-4091-824A-F7B97B290F25}" type="presParOf" srcId="{569C28FA-C8E8-4B7E-884D-EB08230753E9}" destId="{B2A5751E-947E-46F8-AD33-D811B812328C}" srcOrd="7" destOrd="0" presId="urn:microsoft.com/office/officeart/2005/8/layout/chevron1"/>
    <dgm:cxn modelId="{75EFCB7B-0E29-4E16-A10C-CA3D6BA1EB38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0BE360C-2AE2-4F64-A870-B04561861BF1}" type="presOf" srcId="{92D91483-8743-4572-B828-07F4B9F728E9}" destId="{56F7A17C-A968-4BEA-9CBC-6AE978283000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44CEAD81-39D2-4056-9C4B-37FEC3222295}" type="presOf" srcId="{BAAE1367-BE91-426C-B10C-71E48EFF3346}" destId="{569C28FA-C8E8-4B7E-884D-EB08230753E9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B5F306C4-0A09-42AD-85B3-D0158642BAC1}" type="presOf" srcId="{FE474BE8-7846-4611-963C-3DB8EE7F84A1}" destId="{A251C95E-F6A8-4705-B3DC-96DAEC8ADA4B}" srcOrd="0" destOrd="0" presId="urn:microsoft.com/office/officeart/2005/8/layout/chevron1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EB17DED-FE25-4A53-B6D2-88AC910B9252}" type="presOf" srcId="{213C7455-A079-47A2-A326-E7BD7534862B}" destId="{FA940206-2206-4418-BE8D-EFC361B46072}" srcOrd="0" destOrd="0" presId="urn:microsoft.com/office/officeart/2005/8/layout/chevron1"/>
    <dgm:cxn modelId="{666B2CF0-819D-4A57-9674-C9F3F1EF09C4}" type="presOf" srcId="{1EFAE8A9-6B64-439A-9B0E-0ADD06EB27A8}" destId="{C848C8EF-5CDB-4512-AF6F-98B2D5166914}" srcOrd="0" destOrd="0" presId="urn:microsoft.com/office/officeart/2005/8/layout/chevron1"/>
    <dgm:cxn modelId="{A5452EFB-251E-4553-A1B2-83804F57DB0C}" type="presOf" srcId="{4C11FECF-740D-4DC0-B706-27CE9FBBDD08}" destId="{1D93F486-D1F1-4986-82B6-A4BB9F84AB7C}" srcOrd="0" destOrd="0" presId="urn:microsoft.com/office/officeart/2005/8/layout/chevron1"/>
    <dgm:cxn modelId="{B7034653-4F72-452A-AFD1-BFC544694E00}" type="presParOf" srcId="{569C28FA-C8E8-4B7E-884D-EB08230753E9}" destId="{1D93F486-D1F1-4986-82B6-A4BB9F84AB7C}" srcOrd="0" destOrd="0" presId="urn:microsoft.com/office/officeart/2005/8/layout/chevron1"/>
    <dgm:cxn modelId="{9A1F1597-C475-42BA-9B8E-5B50AEA23044}" type="presParOf" srcId="{569C28FA-C8E8-4B7E-884D-EB08230753E9}" destId="{AA3FDCF9-3136-4C15-9BB1-2BE504BDA3F0}" srcOrd="1" destOrd="0" presId="urn:microsoft.com/office/officeart/2005/8/layout/chevron1"/>
    <dgm:cxn modelId="{6BDEE641-AD26-4B52-8661-0572CCBC199E}" type="presParOf" srcId="{569C28FA-C8E8-4B7E-884D-EB08230753E9}" destId="{FA940206-2206-4418-BE8D-EFC361B46072}" srcOrd="2" destOrd="0" presId="urn:microsoft.com/office/officeart/2005/8/layout/chevron1"/>
    <dgm:cxn modelId="{6AB9FCF7-784D-42D9-AB3F-C8D489D26DB1}" type="presParOf" srcId="{569C28FA-C8E8-4B7E-884D-EB08230753E9}" destId="{47DDEB80-95E1-40E7-947F-CBE6458090A3}" srcOrd="3" destOrd="0" presId="urn:microsoft.com/office/officeart/2005/8/layout/chevron1"/>
    <dgm:cxn modelId="{A5161E5C-95C4-41A4-A41D-2D092FD62C6F}" type="presParOf" srcId="{569C28FA-C8E8-4B7E-884D-EB08230753E9}" destId="{C848C8EF-5CDB-4512-AF6F-98B2D5166914}" srcOrd="4" destOrd="0" presId="urn:microsoft.com/office/officeart/2005/8/layout/chevron1"/>
    <dgm:cxn modelId="{D4CE76A1-D8B4-4F7A-BD88-CABF7CB056CB}" type="presParOf" srcId="{569C28FA-C8E8-4B7E-884D-EB08230753E9}" destId="{44EA2C45-C7E6-4C59-B842-62A6F27CBE74}" srcOrd="5" destOrd="0" presId="urn:microsoft.com/office/officeart/2005/8/layout/chevron1"/>
    <dgm:cxn modelId="{8B03CEB6-4E57-4844-B994-C4DF4083923F}" type="presParOf" srcId="{569C28FA-C8E8-4B7E-884D-EB08230753E9}" destId="{A251C95E-F6A8-4705-B3DC-96DAEC8ADA4B}" srcOrd="6" destOrd="0" presId="urn:microsoft.com/office/officeart/2005/8/layout/chevron1"/>
    <dgm:cxn modelId="{B1453E0C-0C11-4091-824A-F7B97B290F25}" type="presParOf" srcId="{569C28FA-C8E8-4B7E-884D-EB08230753E9}" destId="{B2A5751E-947E-46F8-AD33-D811B812328C}" srcOrd="7" destOrd="0" presId="urn:microsoft.com/office/officeart/2005/8/layout/chevron1"/>
    <dgm:cxn modelId="{75EFCB7B-0E29-4E16-A10C-CA3D6BA1EB38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0BE360C-2AE2-4F64-A870-B04561861BF1}" type="presOf" srcId="{92D91483-8743-4572-B828-07F4B9F728E9}" destId="{56F7A17C-A968-4BEA-9CBC-6AE978283000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44CEAD81-39D2-4056-9C4B-37FEC3222295}" type="presOf" srcId="{BAAE1367-BE91-426C-B10C-71E48EFF3346}" destId="{569C28FA-C8E8-4B7E-884D-EB08230753E9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B5F306C4-0A09-42AD-85B3-D0158642BAC1}" type="presOf" srcId="{FE474BE8-7846-4611-963C-3DB8EE7F84A1}" destId="{A251C95E-F6A8-4705-B3DC-96DAEC8ADA4B}" srcOrd="0" destOrd="0" presId="urn:microsoft.com/office/officeart/2005/8/layout/chevron1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EB17DED-FE25-4A53-B6D2-88AC910B9252}" type="presOf" srcId="{213C7455-A079-47A2-A326-E7BD7534862B}" destId="{FA940206-2206-4418-BE8D-EFC361B46072}" srcOrd="0" destOrd="0" presId="urn:microsoft.com/office/officeart/2005/8/layout/chevron1"/>
    <dgm:cxn modelId="{666B2CF0-819D-4A57-9674-C9F3F1EF09C4}" type="presOf" srcId="{1EFAE8A9-6B64-439A-9B0E-0ADD06EB27A8}" destId="{C848C8EF-5CDB-4512-AF6F-98B2D5166914}" srcOrd="0" destOrd="0" presId="urn:microsoft.com/office/officeart/2005/8/layout/chevron1"/>
    <dgm:cxn modelId="{A5452EFB-251E-4553-A1B2-83804F57DB0C}" type="presOf" srcId="{4C11FECF-740D-4DC0-B706-27CE9FBBDD08}" destId="{1D93F486-D1F1-4986-82B6-A4BB9F84AB7C}" srcOrd="0" destOrd="0" presId="urn:microsoft.com/office/officeart/2005/8/layout/chevron1"/>
    <dgm:cxn modelId="{B7034653-4F72-452A-AFD1-BFC544694E00}" type="presParOf" srcId="{569C28FA-C8E8-4B7E-884D-EB08230753E9}" destId="{1D93F486-D1F1-4986-82B6-A4BB9F84AB7C}" srcOrd="0" destOrd="0" presId="urn:microsoft.com/office/officeart/2005/8/layout/chevron1"/>
    <dgm:cxn modelId="{9A1F1597-C475-42BA-9B8E-5B50AEA23044}" type="presParOf" srcId="{569C28FA-C8E8-4B7E-884D-EB08230753E9}" destId="{AA3FDCF9-3136-4C15-9BB1-2BE504BDA3F0}" srcOrd="1" destOrd="0" presId="urn:microsoft.com/office/officeart/2005/8/layout/chevron1"/>
    <dgm:cxn modelId="{6BDEE641-AD26-4B52-8661-0572CCBC199E}" type="presParOf" srcId="{569C28FA-C8E8-4B7E-884D-EB08230753E9}" destId="{FA940206-2206-4418-BE8D-EFC361B46072}" srcOrd="2" destOrd="0" presId="urn:microsoft.com/office/officeart/2005/8/layout/chevron1"/>
    <dgm:cxn modelId="{6AB9FCF7-784D-42D9-AB3F-C8D489D26DB1}" type="presParOf" srcId="{569C28FA-C8E8-4B7E-884D-EB08230753E9}" destId="{47DDEB80-95E1-40E7-947F-CBE6458090A3}" srcOrd="3" destOrd="0" presId="urn:microsoft.com/office/officeart/2005/8/layout/chevron1"/>
    <dgm:cxn modelId="{A5161E5C-95C4-41A4-A41D-2D092FD62C6F}" type="presParOf" srcId="{569C28FA-C8E8-4B7E-884D-EB08230753E9}" destId="{C848C8EF-5CDB-4512-AF6F-98B2D5166914}" srcOrd="4" destOrd="0" presId="urn:microsoft.com/office/officeart/2005/8/layout/chevron1"/>
    <dgm:cxn modelId="{D4CE76A1-D8B4-4F7A-BD88-CABF7CB056CB}" type="presParOf" srcId="{569C28FA-C8E8-4B7E-884D-EB08230753E9}" destId="{44EA2C45-C7E6-4C59-B842-62A6F27CBE74}" srcOrd="5" destOrd="0" presId="urn:microsoft.com/office/officeart/2005/8/layout/chevron1"/>
    <dgm:cxn modelId="{8B03CEB6-4E57-4844-B994-C4DF4083923F}" type="presParOf" srcId="{569C28FA-C8E8-4B7E-884D-EB08230753E9}" destId="{A251C95E-F6A8-4705-B3DC-96DAEC8ADA4B}" srcOrd="6" destOrd="0" presId="urn:microsoft.com/office/officeart/2005/8/layout/chevron1"/>
    <dgm:cxn modelId="{B1453E0C-0C11-4091-824A-F7B97B290F25}" type="presParOf" srcId="{569C28FA-C8E8-4B7E-884D-EB08230753E9}" destId="{B2A5751E-947E-46F8-AD33-D811B812328C}" srcOrd="7" destOrd="0" presId="urn:microsoft.com/office/officeart/2005/8/layout/chevron1"/>
    <dgm:cxn modelId="{75EFCB7B-0E29-4E16-A10C-CA3D6BA1EB38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E1133-4F88-447E-B350-740C864D3E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C7BAF-EC03-4BC5-ABB2-97B121AB907D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fr-FR" b="1" dirty="0"/>
            <a:t>« </a:t>
          </a:r>
          <a:r>
            <a:rPr lang="fr-FR" b="1" dirty="0" err="1"/>
            <a:t>EdStatsData</a:t>
          </a:r>
          <a:r>
            <a:rPr lang="fr-FR" b="1" dirty="0"/>
            <a:t> » : données utiles à l’analyse future</a:t>
          </a:r>
          <a:endParaRPr lang="en-US" b="1" dirty="0"/>
        </a:p>
      </dgm:t>
    </dgm:pt>
    <dgm:pt modelId="{D95E8488-58BC-48EE-B201-C25A0E93C0D8}" type="parTrans" cxnId="{0913F8A3-D7A0-4A3B-85DF-3F6D9354F2F1}">
      <dgm:prSet/>
      <dgm:spPr/>
      <dgm:t>
        <a:bodyPr/>
        <a:lstStyle/>
        <a:p>
          <a:endParaRPr lang="en-US"/>
        </a:p>
      </dgm:t>
    </dgm:pt>
    <dgm:pt modelId="{4DB33793-0926-4281-A86A-D67008B3A597}" type="sibTrans" cxnId="{0913F8A3-D7A0-4A3B-85DF-3F6D9354F2F1}">
      <dgm:prSet/>
      <dgm:spPr/>
      <dgm:t>
        <a:bodyPr/>
        <a:lstStyle/>
        <a:p>
          <a:endParaRPr lang="en-US"/>
        </a:p>
      </dgm:t>
    </dgm:pt>
    <dgm:pt modelId="{D8F3CC65-67C0-4CBF-8A45-5E2A00779035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/>
            <a:t>Pays (nom, code)</a:t>
          </a:r>
          <a:endParaRPr lang="en-US"/>
        </a:p>
      </dgm:t>
    </dgm:pt>
    <dgm:pt modelId="{4F974D5F-B620-4238-A15A-5C1D464E2598}" type="parTrans" cxnId="{DE6D9559-3592-42E1-A926-66A4FBD0B1B9}">
      <dgm:prSet/>
      <dgm:spPr/>
      <dgm:t>
        <a:bodyPr/>
        <a:lstStyle/>
        <a:p>
          <a:endParaRPr lang="en-US"/>
        </a:p>
      </dgm:t>
    </dgm:pt>
    <dgm:pt modelId="{4E7CBDE8-C6EB-48D4-AD15-B3909208C551}" type="sibTrans" cxnId="{DE6D9559-3592-42E1-A926-66A4FBD0B1B9}">
      <dgm:prSet/>
      <dgm:spPr/>
      <dgm:t>
        <a:bodyPr/>
        <a:lstStyle/>
        <a:p>
          <a:endParaRPr lang="en-US"/>
        </a:p>
      </dgm:t>
    </dgm:pt>
    <dgm:pt modelId="{047B62A6-36C2-4534-933A-F1823C5F6692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/>
            <a:t>Indicateurs (nom, code)</a:t>
          </a:r>
          <a:endParaRPr lang="en-US"/>
        </a:p>
      </dgm:t>
    </dgm:pt>
    <dgm:pt modelId="{72EC308B-E5C0-433C-BF48-50DA7FC1B2CE}" type="parTrans" cxnId="{A923B1F5-1A6B-467C-B811-23971577767A}">
      <dgm:prSet/>
      <dgm:spPr/>
      <dgm:t>
        <a:bodyPr/>
        <a:lstStyle/>
        <a:p>
          <a:endParaRPr lang="en-US"/>
        </a:p>
      </dgm:t>
    </dgm:pt>
    <dgm:pt modelId="{425BD90D-9BBB-472B-9CC5-F113E6170A55}" type="sibTrans" cxnId="{A923B1F5-1A6B-467C-B811-23971577767A}">
      <dgm:prSet/>
      <dgm:spPr/>
      <dgm:t>
        <a:bodyPr/>
        <a:lstStyle/>
        <a:p>
          <a:endParaRPr lang="en-US"/>
        </a:p>
      </dgm:t>
    </dgm:pt>
    <dgm:pt modelId="{A369D42D-17A6-40D0-B317-F403CF9E6A9F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/>
            <a:t>Dates (de 1970 à 2100)</a:t>
          </a:r>
          <a:endParaRPr lang="en-US"/>
        </a:p>
      </dgm:t>
    </dgm:pt>
    <dgm:pt modelId="{130C31BD-B47B-49BA-81B0-6B09B49D6152}" type="parTrans" cxnId="{7F59F576-4BC8-44D4-9703-71ED30132983}">
      <dgm:prSet/>
      <dgm:spPr/>
      <dgm:t>
        <a:bodyPr/>
        <a:lstStyle/>
        <a:p>
          <a:endParaRPr lang="en-US"/>
        </a:p>
      </dgm:t>
    </dgm:pt>
    <dgm:pt modelId="{68E4C39C-8D6E-4A7C-A93C-74913A78DFF5}" type="sibTrans" cxnId="{7F59F576-4BC8-44D4-9703-71ED30132983}">
      <dgm:prSet/>
      <dgm:spPr/>
      <dgm:t>
        <a:bodyPr/>
        <a:lstStyle/>
        <a:p>
          <a:endParaRPr lang="en-US"/>
        </a:p>
      </dgm:t>
    </dgm:pt>
    <dgm:pt modelId="{3C623391-801F-4882-AEE3-BDF630B9E2C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fr-FR" b="1" dirty="0"/>
            <a:t>« </a:t>
          </a:r>
          <a:r>
            <a:rPr lang="fr-FR" b="1" dirty="0" err="1"/>
            <a:t>EdStatsCountry</a:t>
          </a:r>
          <a:r>
            <a:rPr lang="fr-FR" b="1" dirty="0"/>
            <a:t> » : pays étudiés</a:t>
          </a:r>
          <a:endParaRPr lang="en-US" b="1" dirty="0"/>
        </a:p>
      </dgm:t>
    </dgm:pt>
    <dgm:pt modelId="{BF41A032-671A-4F36-BF9A-73CF78541C4A}" type="parTrans" cxnId="{E6609090-617B-4F61-A6D0-02C9ED55E74C}">
      <dgm:prSet/>
      <dgm:spPr/>
      <dgm:t>
        <a:bodyPr/>
        <a:lstStyle/>
        <a:p>
          <a:endParaRPr lang="en-US"/>
        </a:p>
      </dgm:t>
    </dgm:pt>
    <dgm:pt modelId="{CE4006A6-A2A1-4A81-AEDE-9F7BBE6E5C38}" type="sibTrans" cxnId="{E6609090-617B-4F61-A6D0-02C9ED55E74C}">
      <dgm:prSet/>
      <dgm:spPr/>
      <dgm:t>
        <a:bodyPr/>
        <a:lstStyle/>
        <a:p>
          <a:endParaRPr lang="en-US"/>
        </a:p>
      </dgm:t>
    </dgm:pt>
    <dgm:pt modelId="{79B43039-8578-4F49-B3BA-A72E71ECFE13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 dirty="0"/>
            <a:t>Pays (nom, code) </a:t>
          </a:r>
          <a:endParaRPr lang="en-US" dirty="0"/>
        </a:p>
      </dgm:t>
    </dgm:pt>
    <dgm:pt modelId="{F1299E1F-E6C1-4E94-BB87-ABB20840B6E2}" type="parTrans" cxnId="{4DBABE73-33F5-4242-AF83-AD53711ED106}">
      <dgm:prSet/>
      <dgm:spPr/>
      <dgm:t>
        <a:bodyPr/>
        <a:lstStyle/>
        <a:p>
          <a:endParaRPr lang="en-US"/>
        </a:p>
      </dgm:t>
    </dgm:pt>
    <dgm:pt modelId="{FB1C9FC0-BD5F-4E26-93D5-A8585342A6CA}" type="sibTrans" cxnId="{4DBABE73-33F5-4242-AF83-AD53711ED106}">
      <dgm:prSet/>
      <dgm:spPr/>
      <dgm:t>
        <a:bodyPr/>
        <a:lstStyle/>
        <a:p>
          <a:endParaRPr lang="en-US"/>
        </a:p>
      </dgm:t>
    </dgm:pt>
    <dgm:pt modelId="{9C1BF82A-77B0-4012-81D8-55A2B06DED71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 dirty="0"/>
            <a:t>Informations complémentaires</a:t>
          </a:r>
          <a:endParaRPr lang="en-US" dirty="0"/>
        </a:p>
      </dgm:t>
    </dgm:pt>
    <dgm:pt modelId="{1BAEA0F5-BB85-437A-9B26-03D7C2CA1B19}" type="parTrans" cxnId="{1C56C26A-70F9-46DD-ADE6-5B04F1AD1E5C}">
      <dgm:prSet/>
      <dgm:spPr/>
      <dgm:t>
        <a:bodyPr/>
        <a:lstStyle/>
        <a:p>
          <a:endParaRPr lang="en-US"/>
        </a:p>
      </dgm:t>
    </dgm:pt>
    <dgm:pt modelId="{16EEAAAD-E2C0-4BC7-AD49-4A7C94B4089C}" type="sibTrans" cxnId="{1C56C26A-70F9-46DD-ADE6-5B04F1AD1E5C}">
      <dgm:prSet/>
      <dgm:spPr/>
      <dgm:t>
        <a:bodyPr/>
        <a:lstStyle/>
        <a:p>
          <a:endParaRPr lang="en-US"/>
        </a:p>
      </dgm:t>
    </dgm:pt>
    <dgm:pt modelId="{48CD30B2-3296-45DE-8857-16C827269B2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fr-FR" b="1" dirty="0"/>
            <a:t>« </a:t>
          </a:r>
          <a:r>
            <a:rPr lang="fr-FR" b="1" dirty="0" err="1"/>
            <a:t>EdStatsCountry-Series</a:t>
          </a:r>
          <a:r>
            <a:rPr lang="fr-FR" b="1" dirty="0"/>
            <a:t> » : source des données</a:t>
          </a:r>
          <a:endParaRPr lang="en-US" b="1" dirty="0"/>
        </a:p>
      </dgm:t>
    </dgm:pt>
    <dgm:pt modelId="{25F0FB94-0FBE-47C3-A44D-650D0F14D3D2}" type="parTrans" cxnId="{73CE24C0-193D-4BDD-AC9F-54502C68A0F4}">
      <dgm:prSet/>
      <dgm:spPr/>
      <dgm:t>
        <a:bodyPr/>
        <a:lstStyle/>
        <a:p>
          <a:endParaRPr lang="en-US"/>
        </a:p>
      </dgm:t>
    </dgm:pt>
    <dgm:pt modelId="{971C8159-58E4-4FA1-90DD-0C17970F60E8}" type="sibTrans" cxnId="{73CE24C0-193D-4BDD-AC9F-54502C68A0F4}">
      <dgm:prSet/>
      <dgm:spPr/>
      <dgm:t>
        <a:bodyPr/>
        <a:lstStyle/>
        <a:p>
          <a:endParaRPr lang="en-US"/>
        </a:p>
      </dgm:t>
    </dgm:pt>
    <dgm:pt modelId="{F92904B6-8D19-40A5-BFF7-C56AC2EA416E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/>
            <a:t>Code pays</a:t>
          </a:r>
          <a:endParaRPr lang="en-US"/>
        </a:p>
      </dgm:t>
    </dgm:pt>
    <dgm:pt modelId="{BCEDDEC1-2F44-4D18-A7BD-8C04B133AE80}" type="parTrans" cxnId="{F80D4F4C-01BC-44A0-93D3-CB1722103762}">
      <dgm:prSet/>
      <dgm:spPr/>
      <dgm:t>
        <a:bodyPr/>
        <a:lstStyle/>
        <a:p>
          <a:endParaRPr lang="en-US"/>
        </a:p>
      </dgm:t>
    </dgm:pt>
    <dgm:pt modelId="{2BD0EEBD-2516-47C3-9927-A8EB620C432D}" type="sibTrans" cxnId="{F80D4F4C-01BC-44A0-93D3-CB1722103762}">
      <dgm:prSet/>
      <dgm:spPr/>
      <dgm:t>
        <a:bodyPr/>
        <a:lstStyle/>
        <a:p>
          <a:endParaRPr lang="en-US"/>
        </a:p>
      </dgm:t>
    </dgm:pt>
    <dgm:pt modelId="{D6A91FBD-28C3-4783-A74F-106AC2B4A246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/>
            <a:t>Code indicateurs</a:t>
          </a:r>
          <a:endParaRPr lang="en-US"/>
        </a:p>
      </dgm:t>
    </dgm:pt>
    <dgm:pt modelId="{BDB78441-F9E5-4235-A4F8-593345EDDD99}" type="parTrans" cxnId="{EE70217A-4D8B-4FB7-9BC3-129825E37D3D}">
      <dgm:prSet/>
      <dgm:spPr/>
      <dgm:t>
        <a:bodyPr/>
        <a:lstStyle/>
        <a:p>
          <a:endParaRPr lang="en-US"/>
        </a:p>
      </dgm:t>
    </dgm:pt>
    <dgm:pt modelId="{42349342-A5DA-4E6E-A253-22632DF4F9C0}" type="sibTrans" cxnId="{EE70217A-4D8B-4FB7-9BC3-129825E37D3D}">
      <dgm:prSet/>
      <dgm:spPr/>
      <dgm:t>
        <a:bodyPr/>
        <a:lstStyle/>
        <a:p>
          <a:endParaRPr lang="en-US"/>
        </a:p>
      </dgm:t>
    </dgm:pt>
    <dgm:pt modelId="{7318F9FA-D286-432E-B71F-F045C12DCEA6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/>
            <a:t>Description</a:t>
          </a:r>
          <a:endParaRPr lang="en-US"/>
        </a:p>
      </dgm:t>
    </dgm:pt>
    <dgm:pt modelId="{08748735-0D0A-4FED-9378-8A6F7FC0FCE4}" type="parTrans" cxnId="{26BFE420-311F-445B-B216-FDBCCEF0FDB1}">
      <dgm:prSet/>
      <dgm:spPr/>
      <dgm:t>
        <a:bodyPr/>
        <a:lstStyle/>
        <a:p>
          <a:endParaRPr lang="en-US"/>
        </a:p>
      </dgm:t>
    </dgm:pt>
    <dgm:pt modelId="{8EB3C8DF-1BCA-45BA-99A7-F8D34515D2C2}" type="sibTrans" cxnId="{26BFE420-311F-445B-B216-FDBCCEF0FDB1}">
      <dgm:prSet/>
      <dgm:spPr/>
      <dgm:t>
        <a:bodyPr/>
        <a:lstStyle/>
        <a:p>
          <a:endParaRPr lang="en-US"/>
        </a:p>
      </dgm:t>
    </dgm:pt>
    <dgm:pt modelId="{2AAD15D2-9E61-4D03-A891-C1BFCED586CF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fr-FR" b="1" dirty="0"/>
            <a:t>« </a:t>
          </a:r>
          <a:r>
            <a:rPr lang="fr-FR" b="1" dirty="0" err="1"/>
            <a:t>EdStatsSeries</a:t>
          </a:r>
          <a:r>
            <a:rPr lang="fr-FR" b="1" dirty="0"/>
            <a:t> » : indicateurs étudiés</a:t>
          </a:r>
          <a:endParaRPr lang="en-US" b="1" dirty="0"/>
        </a:p>
      </dgm:t>
    </dgm:pt>
    <dgm:pt modelId="{F88B35C7-1258-48EF-A47A-4295C3065082}" type="parTrans" cxnId="{58D302D0-C2F0-4B3E-A59B-B328F035E911}">
      <dgm:prSet/>
      <dgm:spPr/>
      <dgm:t>
        <a:bodyPr/>
        <a:lstStyle/>
        <a:p>
          <a:endParaRPr lang="en-US"/>
        </a:p>
      </dgm:t>
    </dgm:pt>
    <dgm:pt modelId="{5BA953AB-3EE5-465C-8C18-D7CDB3A79F17}" type="sibTrans" cxnId="{58D302D0-C2F0-4B3E-A59B-B328F035E911}">
      <dgm:prSet/>
      <dgm:spPr/>
      <dgm:t>
        <a:bodyPr/>
        <a:lstStyle/>
        <a:p>
          <a:endParaRPr lang="en-US"/>
        </a:p>
      </dgm:t>
    </dgm:pt>
    <dgm:pt modelId="{80931FA0-92E4-4E0A-8397-BDA63A372FCB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/>
            <a:t>Indicateurs (nom, code)</a:t>
          </a:r>
          <a:endParaRPr lang="en-US"/>
        </a:p>
      </dgm:t>
    </dgm:pt>
    <dgm:pt modelId="{1AE1CD54-2F7F-493B-93D8-D3425E0C4697}" type="parTrans" cxnId="{F3FF4B0D-BAE4-4900-85A0-B1097273D6C1}">
      <dgm:prSet/>
      <dgm:spPr/>
      <dgm:t>
        <a:bodyPr/>
        <a:lstStyle/>
        <a:p>
          <a:endParaRPr lang="en-US"/>
        </a:p>
      </dgm:t>
    </dgm:pt>
    <dgm:pt modelId="{5FC96E07-C2D6-48CE-9FBF-FE41D8695DA7}" type="sibTrans" cxnId="{F3FF4B0D-BAE4-4900-85A0-B1097273D6C1}">
      <dgm:prSet/>
      <dgm:spPr/>
      <dgm:t>
        <a:bodyPr/>
        <a:lstStyle/>
        <a:p>
          <a:endParaRPr lang="en-US"/>
        </a:p>
      </dgm:t>
    </dgm:pt>
    <dgm:pt modelId="{4856F288-7599-4CE4-AC7E-972468E2DF8F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 dirty="0"/>
            <a:t>Informations complémentaires</a:t>
          </a:r>
          <a:endParaRPr lang="en-US" dirty="0"/>
        </a:p>
      </dgm:t>
    </dgm:pt>
    <dgm:pt modelId="{ABDF3688-6849-4953-A206-F19AFC281D59}" type="parTrans" cxnId="{8698AB4E-C66A-447F-B200-6DA1F266EE13}">
      <dgm:prSet/>
      <dgm:spPr/>
      <dgm:t>
        <a:bodyPr/>
        <a:lstStyle/>
        <a:p>
          <a:endParaRPr lang="en-US"/>
        </a:p>
      </dgm:t>
    </dgm:pt>
    <dgm:pt modelId="{7273803A-0330-4EF2-ADFE-298F7965CD1C}" type="sibTrans" cxnId="{8698AB4E-C66A-447F-B200-6DA1F266EE13}">
      <dgm:prSet/>
      <dgm:spPr/>
      <dgm:t>
        <a:bodyPr/>
        <a:lstStyle/>
        <a:p>
          <a:endParaRPr lang="en-US"/>
        </a:p>
      </dgm:t>
    </dgm:pt>
    <dgm:pt modelId="{57AEED33-CE5F-4753-B4DE-6E44F976B95A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fr-FR" b="1" dirty="0"/>
            <a:t>« </a:t>
          </a:r>
          <a:r>
            <a:rPr lang="fr-FR" b="1" dirty="0" err="1"/>
            <a:t>EdStatsFootNote</a:t>
          </a:r>
          <a:r>
            <a:rPr lang="fr-FR" b="1" dirty="0"/>
            <a:t> » : source des données + années </a:t>
          </a:r>
          <a:endParaRPr lang="en-US" b="1" dirty="0"/>
        </a:p>
      </dgm:t>
    </dgm:pt>
    <dgm:pt modelId="{77D56EBB-04DF-4681-985F-AE1D76BFDAD3}" type="parTrans" cxnId="{2A81E435-B319-48F2-8586-43C702DC38EE}">
      <dgm:prSet/>
      <dgm:spPr/>
      <dgm:t>
        <a:bodyPr/>
        <a:lstStyle/>
        <a:p>
          <a:endParaRPr lang="en-US"/>
        </a:p>
      </dgm:t>
    </dgm:pt>
    <dgm:pt modelId="{2AB361F3-AF13-4257-99D3-20FD968756D0}" type="sibTrans" cxnId="{2A81E435-B319-48F2-8586-43C702DC38EE}">
      <dgm:prSet/>
      <dgm:spPr/>
      <dgm:t>
        <a:bodyPr/>
        <a:lstStyle/>
        <a:p>
          <a:endParaRPr lang="en-US"/>
        </a:p>
      </dgm:t>
    </dgm:pt>
    <dgm:pt modelId="{5D751CC3-198F-4439-B100-28619FC46DF6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 dirty="0"/>
            <a:t>Code pays</a:t>
          </a:r>
          <a:endParaRPr lang="en-US" dirty="0"/>
        </a:p>
      </dgm:t>
    </dgm:pt>
    <dgm:pt modelId="{CE5BD0AD-653B-4010-8DD9-851ADB867D06}" type="parTrans" cxnId="{97552189-6491-4E98-9707-7809DC48DFA0}">
      <dgm:prSet/>
      <dgm:spPr/>
      <dgm:t>
        <a:bodyPr/>
        <a:lstStyle/>
        <a:p>
          <a:endParaRPr lang="en-US"/>
        </a:p>
      </dgm:t>
    </dgm:pt>
    <dgm:pt modelId="{210D4A41-AE89-4624-8D49-5D961CC26556}" type="sibTrans" cxnId="{97552189-6491-4E98-9707-7809DC48DFA0}">
      <dgm:prSet/>
      <dgm:spPr/>
      <dgm:t>
        <a:bodyPr/>
        <a:lstStyle/>
        <a:p>
          <a:endParaRPr lang="en-US"/>
        </a:p>
      </dgm:t>
    </dgm:pt>
    <dgm:pt modelId="{6468129B-2417-43D5-A1CC-1F4E62C7A8F0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/>
            <a:t>Code indicateurs</a:t>
          </a:r>
          <a:endParaRPr lang="en-US"/>
        </a:p>
      </dgm:t>
    </dgm:pt>
    <dgm:pt modelId="{FA0F00E7-6146-4C98-8D2B-8D12FA0D9A29}" type="parTrans" cxnId="{441B0AFA-E57E-490A-B933-C03A08865D56}">
      <dgm:prSet/>
      <dgm:spPr/>
      <dgm:t>
        <a:bodyPr/>
        <a:lstStyle/>
        <a:p>
          <a:endParaRPr lang="en-US"/>
        </a:p>
      </dgm:t>
    </dgm:pt>
    <dgm:pt modelId="{A5693159-70C5-4309-B843-0F9682BB9DF1}" type="sibTrans" cxnId="{441B0AFA-E57E-490A-B933-C03A08865D56}">
      <dgm:prSet/>
      <dgm:spPr/>
      <dgm:t>
        <a:bodyPr/>
        <a:lstStyle/>
        <a:p>
          <a:endParaRPr lang="en-US"/>
        </a:p>
      </dgm:t>
    </dgm:pt>
    <dgm:pt modelId="{B0B8EF96-16D8-4CEE-8BBE-553856AC346E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/>
            <a:t>Années</a:t>
          </a:r>
          <a:endParaRPr lang="en-US"/>
        </a:p>
      </dgm:t>
    </dgm:pt>
    <dgm:pt modelId="{15EC8035-F843-4269-B27A-101926005247}" type="parTrans" cxnId="{2EDE7950-5B69-4E29-AF72-307F17411D8D}">
      <dgm:prSet/>
      <dgm:spPr/>
      <dgm:t>
        <a:bodyPr/>
        <a:lstStyle/>
        <a:p>
          <a:endParaRPr lang="en-US"/>
        </a:p>
      </dgm:t>
    </dgm:pt>
    <dgm:pt modelId="{F25782A3-5535-4A2E-9751-8267BD24FB47}" type="sibTrans" cxnId="{2EDE7950-5B69-4E29-AF72-307F17411D8D}">
      <dgm:prSet/>
      <dgm:spPr/>
      <dgm:t>
        <a:bodyPr/>
        <a:lstStyle/>
        <a:p>
          <a:endParaRPr lang="en-US"/>
        </a:p>
      </dgm:t>
    </dgm:pt>
    <dgm:pt modelId="{7BE53E66-1F2D-44A7-B005-E91769B7AE15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fr-FR"/>
            <a:t>Description</a:t>
          </a:r>
          <a:endParaRPr lang="en-US"/>
        </a:p>
      </dgm:t>
    </dgm:pt>
    <dgm:pt modelId="{5E76EEF9-3DA6-41F1-9763-7E20E10F71ED}" type="parTrans" cxnId="{1D99BAC6-EFBF-4957-9E03-2E8C0B369DAB}">
      <dgm:prSet/>
      <dgm:spPr/>
      <dgm:t>
        <a:bodyPr/>
        <a:lstStyle/>
        <a:p>
          <a:endParaRPr lang="en-US"/>
        </a:p>
      </dgm:t>
    </dgm:pt>
    <dgm:pt modelId="{0619873A-EF99-45C1-AC66-4548DF0BAD16}" type="sibTrans" cxnId="{1D99BAC6-EFBF-4957-9E03-2E8C0B369DAB}">
      <dgm:prSet/>
      <dgm:spPr/>
      <dgm:t>
        <a:bodyPr/>
        <a:lstStyle/>
        <a:p>
          <a:endParaRPr lang="en-US"/>
        </a:p>
      </dgm:t>
    </dgm:pt>
    <dgm:pt modelId="{DA7D2D39-B78C-44B4-9CA2-79B2ECF4AAE0}" type="pres">
      <dgm:prSet presAssocID="{D49E1133-4F88-447E-B350-740C864D3E6E}" presName="linear" presStyleCnt="0">
        <dgm:presLayoutVars>
          <dgm:dir/>
          <dgm:animLvl val="lvl"/>
          <dgm:resizeHandles val="exact"/>
        </dgm:presLayoutVars>
      </dgm:prSet>
      <dgm:spPr/>
    </dgm:pt>
    <dgm:pt modelId="{4218C7B3-7F7C-4424-8ED1-7E1F2ACEDAC7}" type="pres">
      <dgm:prSet presAssocID="{3F7C7BAF-EC03-4BC5-ABB2-97B121AB907D}" presName="parentLin" presStyleCnt="0"/>
      <dgm:spPr/>
    </dgm:pt>
    <dgm:pt modelId="{92C31C8C-C306-4751-B95C-2CA89DA8A108}" type="pres">
      <dgm:prSet presAssocID="{3F7C7BAF-EC03-4BC5-ABB2-97B121AB907D}" presName="parentLeftMargin" presStyleLbl="node1" presStyleIdx="0" presStyleCnt="5"/>
      <dgm:spPr/>
    </dgm:pt>
    <dgm:pt modelId="{7B189501-EB0D-46CD-BF8D-10D2C23820D3}" type="pres">
      <dgm:prSet presAssocID="{3F7C7BAF-EC03-4BC5-ABB2-97B121AB90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EE35BD-A059-4C69-AE67-FA46E00BF328}" type="pres">
      <dgm:prSet presAssocID="{3F7C7BAF-EC03-4BC5-ABB2-97B121AB907D}" presName="negativeSpace" presStyleCnt="0"/>
      <dgm:spPr/>
    </dgm:pt>
    <dgm:pt modelId="{7BE52086-51A6-4948-83BF-ACF58E4A8A8B}" type="pres">
      <dgm:prSet presAssocID="{3F7C7BAF-EC03-4BC5-ABB2-97B121AB907D}" presName="childText" presStyleLbl="conFgAcc1" presStyleIdx="0" presStyleCnt="5">
        <dgm:presLayoutVars>
          <dgm:bulletEnabled val="1"/>
        </dgm:presLayoutVars>
      </dgm:prSet>
      <dgm:spPr/>
    </dgm:pt>
    <dgm:pt modelId="{7D636FF4-1F0A-4F2A-81DF-28E728EC9856}" type="pres">
      <dgm:prSet presAssocID="{4DB33793-0926-4281-A86A-D67008B3A597}" presName="spaceBetweenRectangles" presStyleCnt="0"/>
      <dgm:spPr/>
    </dgm:pt>
    <dgm:pt modelId="{97EFD98D-BA0A-4C36-AEAF-B02F807A0CEB}" type="pres">
      <dgm:prSet presAssocID="{3C623391-801F-4882-AEE3-BDF630B9E2C9}" presName="parentLin" presStyleCnt="0"/>
      <dgm:spPr/>
    </dgm:pt>
    <dgm:pt modelId="{87870802-32C4-4BDF-95DB-1CA198A8301B}" type="pres">
      <dgm:prSet presAssocID="{3C623391-801F-4882-AEE3-BDF630B9E2C9}" presName="parentLeftMargin" presStyleLbl="node1" presStyleIdx="0" presStyleCnt="5"/>
      <dgm:spPr/>
    </dgm:pt>
    <dgm:pt modelId="{DC6FFD81-6CB2-481A-B2FD-3C1C350E92CD}" type="pres">
      <dgm:prSet presAssocID="{3C623391-801F-4882-AEE3-BDF630B9E2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095D97-0B88-44E5-8F5F-7F33D14283FC}" type="pres">
      <dgm:prSet presAssocID="{3C623391-801F-4882-AEE3-BDF630B9E2C9}" presName="negativeSpace" presStyleCnt="0"/>
      <dgm:spPr/>
    </dgm:pt>
    <dgm:pt modelId="{9E1F23A2-E5F0-4D6C-A15B-CE786B4C7796}" type="pres">
      <dgm:prSet presAssocID="{3C623391-801F-4882-AEE3-BDF630B9E2C9}" presName="childText" presStyleLbl="conFgAcc1" presStyleIdx="1" presStyleCnt="5">
        <dgm:presLayoutVars>
          <dgm:bulletEnabled val="1"/>
        </dgm:presLayoutVars>
      </dgm:prSet>
      <dgm:spPr/>
    </dgm:pt>
    <dgm:pt modelId="{9D0B7DCC-E127-49E5-A64C-E755803FE40E}" type="pres">
      <dgm:prSet presAssocID="{CE4006A6-A2A1-4A81-AEDE-9F7BBE6E5C38}" presName="spaceBetweenRectangles" presStyleCnt="0"/>
      <dgm:spPr/>
    </dgm:pt>
    <dgm:pt modelId="{C71796A8-3DF2-4D83-B2D3-E0B32F4BF4B0}" type="pres">
      <dgm:prSet presAssocID="{48CD30B2-3296-45DE-8857-16C827269B26}" presName="parentLin" presStyleCnt="0"/>
      <dgm:spPr/>
    </dgm:pt>
    <dgm:pt modelId="{C8A51DE2-A732-4BC4-AB04-119C96DBA518}" type="pres">
      <dgm:prSet presAssocID="{48CD30B2-3296-45DE-8857-16C827269B26}" presName="parentLeftMargin" presStyleLbl="node1" presStyleIdx="1" presStyleCnt="5"/>
      <dgm:spPr/>
    </dgm:pt>
    <dgm:pt modelId="{8A152F27-0C6C-4C15-94D6-1762800F80B0}" type="pres">
      <dgm:prSet presAssocID="{48CD30B2-3296-45DE-8857-16C827269B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DD7DB5B-1CA8-4455-A413-01B72832C19C}" type="pres">
      <dgm:prSet presAssocID="{48CD30B2-3296-45DE-8857-16C827269B26}" presName="negativeSpace" presStyleCnt="0"/>
      <dgm:spPr/>
    </dgm:pt>
    <dgm:pt modelId="{7B8DBCDF-36CD-4696-907C-134E093F9DB7}" type="pres">
      <dgm:prSet presAssocID="{48CD30B2-3296-45DE-8857-16C827269B26}" presName="childText" presStyleLbl="conFgAcc1" presStyleIdx="2" presStyleCnt="5">
        <dgm:presLayoutVars>
          <dgm:bulletEnabled val="1"/>
        </dgm:presLayoutVars>
      </dgm:prSet>
      <dgm:spPr/>
    </dgm:pt>
    <dgm:pt modelId="{2FB0C1AA-D2EA-4EA6-B0B9-C6FFA862502D}" type="pres">
      <dgm:prSet presAssocID="{971C8159-58E4-4FA1-90DD-0C17970F60E8}" presName="spaceBetweenRectangles" presStyleCnt="0"/>
      <dgm:spPr/>
    </dgm:pt>
    <dgm:pt modelId="{EA57B624-7CE8-4098-A810-2EA9548782CD}" type="pres">
      <dgm:prSet presAssocID="{2AAD15D2-9E61-4D03-A891-C1BFCED586CF}" presName="parentLin" presStyleCnt="0"/>
      <dgm:spPr/>
    </dgm:pt>
    <dgm:pt modelId="{CA48C417-47CA-4E57-BFAA-327FA88D15B6}" type="pres">
      <dgm:prSet presAssocID="{2AAD15D2-9E61-4D03-A891-C1BFCED586CF}" presName="parentLeftMargin" presStyleLbl="node1" presStyleIdx="2" presStyleCnt="5"/>
      <dgm:spPr/>
    </dgm:pt>
    <dgm:pt modelId="{FA2AF8FB-5F40-443C-BAE8-3C1674135B44}" type="pres">
      <dgm:prSet presAssocID="{2AAD15D2-9E61-4D03-A891-C1BFCED586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7DD1FEE-619F-4F37-BB8C-5F859F386025}" type="pres">
      <dgm:prSet presAssocID="{2AAD15D2-9E61-4D03-A891-C1BFCED586CF}" presName="negativeSpace" presStyleCnt="0"/>
      <dgm:spPr/>
    </dgm:pt>
    <dgm:pt modelId="{7930892A-C83F-40EB-B2FC-528A4BD91526}" type="pres">
      <dgm:prSet presAssocID="{2AAD15D2-9E61-4D03-A891-C1BFCED586CF}" presName="childText" presStyleLbl="conFgAcc1" presStyleIdx="3" presStyleCnt="5">
        <dgm:presLayoutVars>
          <dgm:bulletEnabled val="1"/>
        </dgm:presLayoutVars>
      </dgm:prSet>
      <dgm:spPr/>
    </dgm:pt>
    <dgm:pt modelId="{B04DC846-BBB7-4084-B368-C4E6C5E704F8}" type="pres">
      <dgm:prSet presAssocID="{5BA953AB-3EE5-465C-8C18-D7CDB3A79F17}" presName="spaceBetweenRectangles" presStyleCnt="0"/>
      <dgm:spPr/>
    </dgm:pt>
    <dgm:pt modelId="{50D69F93-CA64-4F96-82A7-619EC74C7999}" type="pres">
      <dgm:prSet presAssocID="{57AEED33-CE5F-4753-B4DE-6E44F976B95A}" presName="parentLin" presStyleCnt="0"/>
      <dgm:spPr/>
    </dgm:pt>
    <dgm:pt modelId="{D42B1BF9-5971-4BB1-BF31-54D048DE6ED4}" type="pres">
      <dgm:prSet presAssocID="{57AEED33-CE5F-4753-B4DE-6E44F976B95A}" presName="parentLeftMargin" presStyleLbl="node1" presStyleIdx="3" presStyleCnt="5"/>
      <dgm:spPr/>
    </dgm:pt>
    <dgm:pt modelId="{3E39EB27-E216-407F-9DAC-81295480A96E}" type="pres">
      <dgm:prSet presAssocID="{57AEED33-CE5F-4753-B4DE-6E44F976B9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C0BFE4F-B473-4099-9C40-9E984062C122}" type="pres">
      <dgm:prSet presAssocID="{57AEED33-CE5F-4753-B4DE-6E44F976B95A}" presName="negativeSpace" presStyleCnt="0"/>
      <dgm:spPr/>
    </dgm:pt>
    <dgm:pt modelId="{6991E2B0-BE20-4BF2-8506-C054261ABBA5}" type="pres">
      <dgm:prSet presAssocID="{57AEED33-CE5F-4753-B4DE-6E44F976B95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3FF4B0D-BAE4-4900-85A0-B1097273D6C1}" srcId="{2AAD15D2-9E61-4D03-A891-C1BFCED586CF}" destId="{80931FA0-92E4-4E0A-8397-BDA63A372FCB}" srcOrd="0" destOrd="0" parTransId="{1AE1CD54-2F7F-493B-93D8-D3425E0C4697}" sibTransId="{5FC96E07-C2D6-48CE-9FBF-FE41D8695DA7}"/>
    <dgm:cxn modelId="{DDE60311-1494-4B4D-A218-95D1716CEF97}" type="presOf" srcId="{2AAD15D2-9E61-4D03-A891-C1BFCED586CF}" destId="{CA48C417-47CA-4E57-BFAA-327FA88D15B6}" srcOrd="0" destOrd="0" presId="urn:microsoft.com/office/officeart/2005/8/layout/list1"/>
    <dgm:cxn modelId="{79337E18-7FD7-4607-8626-A4FB4B8E683A}" type="presOf" srcId="{B0B8EF96-16D8-4CEE-8BBE-553856AC346E}" destId="{6991E2B0-BE20-4BF2-8506-C054261ABBA5}" srcOrd="0" destOrd="2" presId="urn:microsoft.com/office/officeart/2005/8/layout/list1"/>
    <dgm:cxn modelId="{45FA521E-5AC6-4186-B4F1-640A9743374E}" type="presOf" srcId="{48CD30B2-3296-45DE-8857-16C827269B26}" destId="{8A152F27-0C6C-4C15-94D6-1762800F80B0}" srcOrd="1" destOrd="0" presId="urn:microsoft.com/office/officeart/2005/8/layout/list1"/>
    <dgm:cxn modelId="{26BFE420-311F-445B-B216-FDBCCEF0FDB1}" srcId="{48CD30B2-3296-45DE-8857-16C827269B26}" destId="{7318F9FA-D286-432E-B71F-F045C12DCEA6}" srcOrd="2" destOrd="0" parTransId="{08748735-0D0A-4FED-9378-8A6F7FC0FCE4}" sibTransId="{8EB3C8DF-1BCA-45BA-99A7-F8D34515D2C2}"/>
    <dgm:cxn modelId="{7EBC3F22-3441-4311-B1A5-3FED29141E59}" type="presOf" srcId="{57AEED33-CE5F-4753-B4DE-6E44F976B95A}" destId="{D42B1BF9-5971-4BB1-BF31-54D048DE6ED4}" srcOrd="0" destOrd="0" presId="urn:microsoft.com/office/officeart/2005/8/layout/list1"/>
    <dgm:cxn modelId="{5224FC23-C905-4244-B454-B7C0EB77D81B}" type="presOf" srcId="{3C623391-801F-4882-AEE3-BDF630B9E2C9}" destId="{87870802-32C4-4BDF-95DB-1CA198A8301B}" srcOrd="0" destOrd="0" presId="urn:microsoft.com/office/officeart/2005/8/layout/list1"/>
    <dgm:cxn modelId="{0182BD27-EBE5-4671-870E-6A5678195940}" type="presOf" srcId="{D8F3CC65-67C0-4CBF-8A45-5E2A00779035}" destId="{7BE52086-51A6-4948-83BF-ACF58E4A8A8B}" srcOrd="0" destOrd="0" presId="urn:microsoft.com/office/officeart/2005/8/layout/list1"/>
    <dgm:cxn modelId="{E4712B28-49E4-4710-B8AF-4C8BA652200B}" type="presOf" srcId="{4856F288-7599-4CE4-AC7E-972468E2DF8F}" destId="{7930892A-C83F-40EB-B2FC-528A4BD91526}" srcOrd="0" destOrd="1" presId="urn:microsoft.com/office/officeart/2005/8/layout/list1"/>
    <dgm:cxn modelId="{2A81E435-B319-48F2-8586-43C702DC38EE}" srcId="{D49E1133-4F88-447E-B350-740C864D3E6E}" destId="{57AEED33-CE5F-4753-B4DE-6E44F976B95A}" srcOrd="4" destOrd="0" parTransId="{77D56EBB-04DF-4681-985F-AE1D76BFDAD3}" sibTransId="{2AB361F3-AF13-4257-99D3-20FD968756D0}"/>
    <dgm:cxn modelId="{85E7FF43-1FB8-4DE5-BFDC-51BCF2007A19}" type="presOf" srcId="{D6A91FBD-28C3-4783-A74F-106AC2B4A246}" destId="{7B8DBCDF-36CD-4696-907C-134E093F9DB7}" srcOrd="0" destOrd="1" presId="urn:microsoft.com/office/officeart/2005/8/layout/list1"/>
    <dgm:cxn modelId="{1C56C26A-70F9-46DD-ADE6-5B04F1AD1E5C}" srcId="{3C623391-801F-4882-AEE3-BDF630B9E2C9}" destId="{9C1BF82A-77B0-4012-81D8-55A2B06DED71}" srcOrd="1" destOrd="0" parTransId="{1BAEA0F5-BB85-437A-9B26-03D7C2CA1B19}" sibTransId="{16EEAAAD-E2C0-4BC7-AD49-4A7C94B4089C}"/>
    <dgm:cxn modelId="{8CE6A34B-0D0D-4173-9A60-E1BCB3D7C5C1}" type="presOf" srcId="{047B62A6-36C2-4534-933A-F1823C5F6692}" destId="{7BE52086-51A6-4948-83BF-ACF58E4A8A8B}" srcOrd="0" destOrd="1" presId="urn:microsoft.com/office/officeart/2005/8/layout/list1"/>
    <dgm:cxn modelId="{F80D4F4C-01BC-44A0-93D3-CB1722103762}" srcId="{48CD30B2-3296-45DE-8857-16C827269B26}" destId="{F92904B6-8D19-40A5-BFF7-C56AC2EA416E}" srcOrd="0" destOrd="0" parTransId="{BCEDDEC1-2F44-4D18-A7BD-8C04B133AE80}" sibTransId="{2BD0EEBD-2516-47C3-9927-A8EB620C432D}"/>
    <dgm:cxn modelId="{8698AB4E-C66A-447F-B200-6DA1F266EE13}" srcId="{2AAD15D2-9E61-4D03-A891-C1BFCED586CF}" destId="{4856F288-7599-4CE4-AC7E-972468E2DF8F}" srcOrd="1" destOrd="0" parTransId="{ABDF3688-6849-4953-A206-F19AFC281D59}" sibTransId="{7273803A-0330-4EF2-ADFE-298F7965CD1C}"/>
    <dgm:cxn modelId="{2EDE7950-5B69-4E29-AF72-307F17411D8D}" srcId="{57AEED33-CE5F-4753-B4DE-6E44F976B95A}" destId="{B0B8EF96-16D8-4CEE-8BBE-553856AC346E}" srcOrd="2" destOrd="0" parTransId="{15EC8035-F843-4269-B27A-101926005247}" sibTransId="{F25782A3-5535-4A2E-9751-8267BD24FB47}"/>
    <dgm:cxn modelId="{E856AA70-AE66-4063-A048-7E67E3DDC67C}" type="presOf" srcId="{7318F9FA-D286-432E-B71F-F045C12DCEA6}" destId="{7B8DBCDF-36CD-4696-907C-134E093F9DB7}" srcOrd="0" destOrd="2" presId="urn:microsoft.com/office/officeart/2005/8/layout/list1"/>
    <dgm:cxn modelId="{E114F651-E86F-43ED-BF5E-BC2A11DF1BAE}" type="presOf" srcId="{9C1BF82A-77B0-4012-81D8-55A2B06DED71}" destId="{9E1F23A2-E5F0-4D6C-A15B-CE786B4C7796}" srcOrd="0" destOrd="1" presId="urn:microsoft.com/office/officeart/2005/8/layout/list1"/>
    <dgm:cxn modelId="{35E79B52-8AF1-41B5-AA0E-7A885AB1D662}" type="presOf" srcId="{D49E1133-4F88-447E-B350-740C864D3E6E}" destId="{DA7D2D39-B78C-44B4-9CA2-79B2ECF4AAE0}" srcOrd="0" destOrd="0" presId="urn:microsoft.com/office/officeart/2005/8/layout/list1"/>
    <dgm:cxn modelId="{4DBABE73-33F5-4242-AF83-AD53711ED106}" srcId="{3C623391-801F-4882-AEE3-BDF630B9E2C9}" destId="{79B43039-8578-4F49-B3BA-A72E71ECFE13}" srcOrd="0" destOrd="0" parTransId="{F1299E1F-E6C1-4E94-BB87-ABB20840B6E2}" sibTransId="{FB1C9FC0-BD5F-4E26-93D5-A8585342A6CA}"/>
    <dgm:cxn modelId="{7F59F576-4BC8-44D4-9703-71ED30132983}" srcId="{3F7C7BAF-EC03-4BC5-ABB2-97B121AB907D}" destId="{A369D42D-17A6-40D0-B317-F403CF9E6A9F}" srcOrd="2" destOrd="0" parTransId="{130C31BD-B47B-49BA-81B0-6B09B49D6152}" sibTransId="{68E4C39C-8D6E-4A7C-A93C-74913A78DFF5}"/>
    <dgm:cxn modelId="{4B7D1058-F5A6-4C14-A956-AA5E77867753}" type="presOf" srcId="{5D751CC3-198F-4439-B100-28619FC46DF6}" destId="{6991E2B0-BE20-4BF2-8506-C054261ABBA5}" srcOrd="0" destOrd="0" presId="urn:microsoft.com/office/officeart/2005/8/layout/list1"/>
    <dgm:cxn modelId="{DE6D9559-3592-42E1-A926-66A4FBD0B1B9}" srcId="{3F7C7BAF-EC03-4BC5-ABB2-97B121AB907D}" destId="{D8F3CC65-67C0-4CBF-8A45-5E2A00779035}" srcOrd="0" destOrd="0" parTransId="{4F974D5F-B620-4238-A15A-5C1D464E2598}" sibTransId="{4E7CBDE8-C6EB-48D4-AD15-B3909208C551}"/>
    <dgm:cxn modelId="{EE70217A-4D8B-4FB7-9BC3-129825E37D3D}" srcId="{48CD30B2-3296-45DE-8857-16C827269B26}" destId="{D6A91FBD-28C3-4783-A74F-106AC2B4A246}" srcOrd="1" destOrd="0" parTransId="{BDB78441-F9E5-4235-A4F8-593345EDDD99}" sibTransId="{42349342-A5DA-4E6E-A253-22632DF4F9C0}"/>
    <dgm:cxn modelId="{2F8C577C-F268-4D32-9471-946ECF70D04F}" type="presOf" srcId="{80931FA0-92E4-4E0A-8397-BDA63A372FCB}" destId="{7930892A-C83F-40EB-B2FC-528A4BD91526}" srcOrd="0" destOrd="0" presId="urn:microsoft.com/office/officeart/2005/8/layout/list1"/>
    <dgm:cxn modelId="{97552189-6491-4E98-9707-7809DC48DFA0}" srcId="{57AEED33-CE5F-4753-B4DE-6E44F976B95A}" destId="{5D751CC3-198F-4439-B100-28619FC46DF6}" srcOrd="0" destOrd="0" parTransId="{CE5BD0AD-653B-4010-8DD9-851ADB867D06}" sibTransId="{210D4A41-AE89-4624-8D49-5D961CC26556}"/>
    <dgm:cxn modelId="{C1220E8D-739D-4FAD-BC06-90EBF93EC75C}" type="presOf" srcId="{2AAD15D2-9E61-4D03-A891-C1BFCED586CF}" destId="{FA2AF8FB-5F40-443C-BAE8-3C1674135B44}" srcOrd="1" destOrd="0" presId="urn:microsoft.com/office/officeart/2005/8/layout/list1"/>
    <dgm:cxn modelId="{E6609090-617B-4F61-A6D0-02C9ED55E74C}" srcId="{D49E1133-4F88-447E-B350-740C864D3E6E}" destId="{3C623391-801F-4882-AEE3-BDF630B9E2C9}" srcOrd="1" destOrd="0" parTransId="{BF41A032-671A-4F36-BF9A-73CF78541C4A}" sibTransId="{CE4006A6-A2A1-4A81-AEDE-9F7BBE6E5C38}"/>
    <dgm:cxn modelId="{00E16695-8671-4C6F-B50E-19064E255AE5}" type="presOf" srcId="{F92904B6-8D19-40A5-BFF7-C56AC2EA416E}" destId="{7B8DBCDF-36CD-4696-907C-134E093F9DB7}" srcOrd="0" destOrd="0" presId="urn:microsoft.com/office/officeart/2005/8/layout/list1"/>
    <dgm:cxn modelId="{C6A5F498-1EF4-4EA1-8932-4DC808310854}" type="presOf" srcId="{7BE53E66-1F2D-44A7-B005-E91769B7AE15}" destId="{6991E2B0-BE20-4BF2-8506-C054261ABBA5}" srcOrd="0" destOrd="3" presId="urn:microsoft.com/office/officeart/2005/8/layout/list1"/>
    <dgm:cxn modelId="{343D1D9A-67CD-4617-81B0-4FD87A81E84C}" type="presOf" srcId="{57AEED33-CE5F-4753-B4DE-6E44F976B95A}" destId="{3E39EB27-E216-407F-9DAC-81295480A96E}" srcOrd="1" destOrd="0" presId="urn:microsoft.com/office/officeart/2005/8/layout/list1"/>
    <dgm:cxn modelId="{0913F8A3-D7A0-4A3B-85DF-3F6D9354F2F1}" srcId="{D49E1133-4F88-447E-B350-740C864D3E6E}" destId="{3F7C7BAF-EC03-4BC5-ABB2-97B121AB907D}" srcOrd="0" destOrd="0" parTransId="{D95E8488-58BC-48EE-B201-C25A0E93C0D8}" sibTransId="{4DB33793-0926-4281-A86A-D67008B3A597}"/>
    <dgm:cxn modelId="{F5AD14AC-861E-40B2-96CC-18C5DB30F8DB}" type="presOf" srcId="{A369D42D-17A6-40D0-B317-F403CF9E6A9F}" destId="{7BE52086-51A6-4948-83BF-ACF58E4A8A8B}" srcOrd="0" destOrd="2" presId="urn:microsoft.com/office/officeart/2005/8/layout/list1"/>
    <dgm:cxn modelId="{EFABDAB2-C4C1-4553-A6AB-E0A7A6B062AF}" type="presOf" srcId="{48CD30B2-3296-45DE-8857-16C827269B26}" destId="{C8A51DE2-A732-4BC4-AB04-119C96DBA518}" srcOrd="0" destOrd="0" presId="urn:microsoft.com/office/officeart/2005/8/layout/list1"/>
    <dgm:cxn modelId="{73CE24C0-193D-4BDD-AC9F-54502C68A0F4}" srcId="{D49E1133-4F88-447E-B350-740C864D3E6E}" destId="{48CD30B2-3296-45DE-8857-16C827269B26}" srcOrd="2" destOrd="0" parTransId="{25F0FB94-0FBE-47C3-A44D-650D0F14D3D2}" sibTransId="{971C8159-58E4-4FA1-90DD-0C17970F60E8}"/>
    <dgm:cxn modelId="{1D99BAC6-EFBF-4957-9E03-2E8C0B369DAB}" srcId="{57AEED33-CE5F-4753-B4DE-6E44F976B95A}" destId="{7BE53E66-1F2D-44A7-B005-E91769B7AE15}" srcOrd="3" destOrd="0" parTransId="{5E76EEF9-3DA6-41F1-9763-7E20E10F71ED}" sibTransId="{0619873A-EF99-45C1-AC66-4548DF0BAD16}"/>
    <dgm:cxn modelId="{58D302D0-C2F0-4B3E-A59B-B328F035E911}" srcId="{D49E1133-4F88-447E-B350-740C864D3E6E}" destId="{2AAD15D2-9E61-4D03-A891-C1BFCED586CF}" srcOrd="3" destOrd="0" parTransId="{F88B35C7-1258-48EF-A47A-4295C3065082}" sibTransId="{5BA953AB-3EE5-465C-8C18-D7CDB3A79F17}"/>
    <dgm:cxn modelId="{45ED65DA-08AD-4176-B8A9-48419ED04984}" type="presOf" srcId="{6468129B-2417-43D5-A1CC-1F4E62C7A8F0}" destId="{6991E2B0-BE20-4BF2-8506-C054261ABBA5}" srcOrd="0" destOrd="1" presId="urn:microsoft.com/office/officeart/2005/8/layout/list1"/>
    <dgm:cxn modelId="{BFAB74DF-BAB3-4633-9BF8-55CBEA347CED}" type="presOf" srcId="{3C623391-801F-4882-AEE3-BDF630B9E2C9}" destId="{DC6FFD81-6CB2-481A-B2FD-3C1C350E92CD}" srcOrd="1" destOrd="0" presId="urn:microsoft.com/office/officeart/2005/8/layout/list1"/>
    <dgm:cxn modelId="{12DB75F1-01DB-48A9-8015-63CC509D9586}" type="presOf" srcId="{3F7C7BAF-EC03-4BC5-ABB2-97B121AB907D}" destId="{92C31C8C-C306-4751-B95C-2CA89DA8A108}" srcOrd="0" destOrd="0" presId="urn:microsoft.com/office/officeart/2005/8/layout/list1"/>
    <dgm:cxn modelId="{A923B1F5-1A6B-467C-B811-23971577767A}" srcId="{3F7C7BAF-EC03-4BC5-ABB2-97B121AB907D}" destId="{047B62A6-36C2-4534-933A-F1823C5F6692}" srcOrd="1" destOrd="0" parTransId="{72EC308B-E5C0-433C-BF48-50DA7FC1B2CE}" sibTransId="{425BD90D-9BBB-472B-9CC5-F113E6170A55}"/>
    <dgm:cxn modelId="{FEA755F7-8F39-4943-B5F6-457B1F6BB158}" type="presOf" srcId="{3F7C7BAF-EC03-4BC5-ABB2-97B121AB907D}" destId="{7B189501-EB0D-46CD-BF8D-10D2C23820D3}" srcOrd="1" destOrd="0" presId="urn:microsoft.com/office/officeart/2005/8/layout/list1"/>
    <dgm:cxn modelId="{441B0AFA-E57E-490A-B933-C03A08865D56}" srcId="{57AEED33-CE5F-4753-B4DE-6E44F976B95A}" destId="{6468129B-2417-43D5-A1CC-1F4E62C7A8F0}" srcOrd="1" destOrd="0" parTransId="{FA0F00E7-6146-4C98-8D2B-8D12FA0D9A29}" sibTransId="{A5693159-70C5-4309-B843-0F9682BB9DF1}"/>
    <dgm:cxn modelId="{5FF611FC-DC96-432D-A927-9CF083919433}" type="presOf" srcId="{79B43039-8578-4F49-B3BA-A72E71ECFE13}" destId="{9E1F23A2-E5F0-4D6C-A15B-CE786B4C7796}" srcOrd="0" destOrd="0" presId="urn:microsoft.com/office/officeart/2005/8/layout/list1"/>
    <dgm:cxn modelId="{2943C28F-8C07-4B38-AFE8-96AC3D0D9817}" type="presParOf" srcId="{DA7D2D39-B78C-44B4-9CA2-79B2ECF4AAE0}" destId="{4218C7B3-7F7C-4424-8ED1-7E1F2ACEDAC7}" srcOrd="0" destOrd="0" presId="urn:microsoft.com/office/officeart/2005/8/layout/list1"/>
    <dgm:cxn modelId="{3DA58B72-0955-4DDF-A8A1-F272C17DE001}" type="presParOf" srcId="{4218C7B3-7F7C-4424-8ED1-7E1F2ACEDAC7}" destId="{92C31C8C-C306-4751-B95C-2CA89DA8A108}" srcOrd="0" destOrd="0" presId="urn:microsoft.com/office/officeart/2005/8/layout/list1"/>
    <dgm:cxn modelId="{6400274E-A870-4C53-BAB2-D77E211B7175}" type="presParOf" srcId="{4218C7B3-7F7C-4424-8ED1-7E1F2ACEDAC7}" destId="{7B189501-EB0D-46CD-BF8D-10D2C23820D3}" srcOrd="1" destOrd="0" presId="urn:microsoft.com/office/officeart/2005/8/layout/list1"/>
    <dgm:cxn modelId="{E53D8036-32EB-4E27-BF99-B77074B25D00}" type="presParOf" srcId="{DA7D2D39-B78C-44B4-9CA2-79B2ECF4AAE0}" destId="{8DEE35BD-A059-4C69-AE67-FA46E00BF328}" srcOrd="1" destOrd="0" presId="urn:microsoft.com/office/officeart/2005/8/layout/list1"/>
    <dgm:cxn modelId="{F55D9B4F-23B6-49D1-B958-767B41F220A5}" type="presParOf" srcId="{DA7D2D39-B78C-44B4-9CA2-79B2ECF4AAE0}" destId="{7BE52086-51A6-4948-83BF-ACF58E4A8A8B}" srcOrd="2" destOrd="0" presId="urn:microsoft.com/office/officeart/2005/8/layout/list1"/>
    <dgm:cxn modelId="{363A06A4-0713-4043-9131-28878E368511}" type="presParOf" srcId="{DA7D2D39-B78C-44B4-9CA2-79B2ECF4AAE0}" destId="{7D636FF4-1F0A-4F2A-81DF-28E728EC9856}" srcOrd="3" destOrd="0" presId="urn:microsoft.com/office/officeart/2005/8/layout/list1"/>
    <dgm:cxn modelId="{82D57F3C-FD53-4AAC-943E-9B18BFC970A6}" type="presParOf" srcId="{DA7D2D39-B78C-44B4-9CA2-79B2ECF4AAE0}" destId="{97EFD98D-BA0A-4C36-AEAF-B02F807A0CEB}" srcOrd="4" destOrd="0" presId="urn:microsoft.com/office/officeart/2005/8/layout/list1"/>
    <dgm:cxn modelId="{FC4F9216-FC8B-4C4E-A6C4-F75A7195BE82}" type="presParOf" srcId="{97EFD98D-BA0A-4C36-AEAF-B02F807A0CEB}" destId="{87870802-32C4-4BDF-95DB-1CA198A8301B}" srcOrd="0" destOrd="0" presId="urn:microsoft.com/office/officeart/2005/8/layout/list1"/>
    <dgm:cxn modelId="{3F5659FB-DF5B-457B-A132-480C85CC4411}" type="presParOf" srcId="{97EFD98D-BA0A-4C36-AEAF-B02F807A0CEB}" destId="{DC6FFD81-6CB2-481A-B2FD-3C1C350E92CD}" srcOrd="1" destOrd="0" presId="urn:microsoft.com/office/officeart/2005/8/layout/list1"/>
    <dgm:cxn modelId="{44D0D313-52B7-46F8-BE12-D17C72CCBA04}" type="presParOf" srcId="{DA7D2D39-B78C-44B4-9CA2-79B2ECF4AAE0}" destId="{31095D97-0B88-44E5-8F5F-7F33D14283FC}" srcOrd="5" destOrd="0" presId="urn:microsoft.com/office/officeart/2005/8/layout/list1"/>
    <dgm:cxn modelId="{8606EDCB-3C35-4B38-9824-EAB2286921B6}" type="presParOf" srcId="{DA7D2D39-B78C-44B4-9CA2-79B2ECF4AAE0}" destId="{9E1F23A2-E5F0-4D6C-A15B-CE786B4C7796}" srcOrd="6" destOrd="0" presId="urn:microsoft.com/office/officeart/2005/8/layout/list1"/>
    <dgm:cxn modelId="{C801443F-5B5F-4286-92A6-1C41CF0492AE}" type="presParOf" srcId="{DA7D2D39-B78C-44B4-9CA2-79B2ECF4AAE0}" destId="{9D0B7DCC-E127-49E5-A64C-E755803FE40E}" srcOrd="7" destOrd="0" presId="urn:microsoft.com/office/officeart/2005/8/layout/list1"/>
    <dgm:cxn modelId="{E4B9A22F-64F6-4326-AF6E-EA1FE703EB5D}" type="presParOf" srcId="{DA7D2D39-B78C-44B4-9CA2-79B2ECF4AAE0}" destId="{C71796A8-3DF2-4D83-B2D3-E0B32F4BF4B0}" srcOrd="8" destOrd="0" presId="urn:microsoft.com/office/officeart/2005/8/layout/list1"/>
    <dgm:cxn modelId="{CCBBFBE2-8B24-462C-ADE0-0E46403F8D71}" type="presParOf" srcId="{C71796A8-3DF2-4D83-B2D3-E0B32F4BF4B0}" destId="{C8A51DE2-A732-4BC4-AB04-119C96DBA518}" srcOrd="0" destOrd="0" presId="urn:microsoft.com/office/officeart/2005/8/layout/list1"/>
    <dgm:cxn modelId="{D6855872-19E0-41C6-960B-8969350FAF89}" type="presParOf" srcId="{C71796A8-3DF2-4D83-B2D3-E0B32F4BF4B0}" destId="{8A152F27-0C6C-4C15-94D6-1762800F80B0}" srcOrd="1" destOrd="0" presId="urn:microsoft.com/office/officeart/2005/8/layout/list1"/>
    <dgm:cxn modelId="{3E3C02A9-6BE7-44F8-995D-FD8198C99AE3}" type="presParOf" srcId="{DA7D2D39-B78C-44B4-9CA2-79B2ECF4AAE0}" destId="{DDD7DB5B-1CA8-4455-A413-01B72832C19C}" srcOrd="9" destOrd="0" presId="urn:microsoft.com/office/officeart/2005/8/layout/list1"/>
    <dgm:cxn modelId="{3E4F3D8A-1F40-46FF-9020-D5ACFC2F0D0D}" type="presParOf" srcId="{DA7D2D39-B78C-44B4-9CA2-79B2ECF4AAE0}" destId="{7B8DBCDF-36CD-4696-907C-134E093F9DB7}" srcOrd="10" destOrd="0" presId="urn:microsoft.com/office/officeart/2005/8/layout/list1"/>
    <dgm:cxn modelId="{DC769C84-4481-4992-9175-A2EB0141CF58}" type="presParOf" srcId="{DA7D2D39-B78C-44B4-9CA2-79B2ECF4AAE0}" destId="{2FB0C1AA-D2EA-4EA6-B0B9-C6FFA862502D}" srcOrd="11" destOrd="0" presId="urn:microsoft.com/office/officeart/2005/8/layout/list1"/>
    <dgm:cxn modelId="{81EAA4C8-69BA-4DFB-8448-A202B4128075}" type="presParOf" srcId="{DA7D2D39-B78C-44B4-9CA2-79B2ECF4AAE0}" destId="{EA57B624-7CE8-4098-A810-2EA9548782CD}" srcOrd="12" destOrd="0" presId="urn:microsoft.com/office/officeart/2005/8/layout/list1"/>
    <dgm:cxn modelId="{14FDAE4F-EA90-493E-98B1-E41F65F61387}" type="presParOf" srcId="{EA57B624-7CE8-4098-A810-2EA9548782CD}" destId="{CA48C417-47CA-4E57-BFAA-327FA88D15B6}" srcOrd="0" destOrd="0" presId="urn:microsoft.com/office/officeart/2005/8/layout/list1"/>
    <dgm:cxn modelId="{8B1B3BAF-C353-44EB-9A5C-522BE1D7A7AF}" type="presParOf" srcId="{EA57B624-7CE8-4098-A810-2EA9548782CD}" destId="{FA2AF8FB-5F40-443C-BAE8-3C1674135B44}" srcOrd="1" destOrd="0" presId="urn:microsoft.com/office/officeart/2005/8/layout/list1"/>
    <dgm:cxn modelId="{AF920633-55DD-4314-AFB1-F7CAC4752C57}" type="presParOf" srcId="{DA7D2D39-B78C-44B4-9CA2-79B2ECF4AAE0}" destId="{E7DD1FEE-619F-4F37-BB8C-5F859F386025}" srcOrd="13" destOrd="0" presId="urn:microsoft.com/office/officeart/2005/8/layout/list1"/>
    <dgm:cxn modelId="{AFF5A0E7-CD04-4462-B336-2AB1E185B020}" type="presParOf" srcId="{DA7D2D39-B78C-44B4-9CA2-79B2ECF4AAE0}" destId="{7930892A-C83F-40EB-B2FC-528A4BD91526}" srcOrd="14" destOrd="0" presId="urn:microsoft.com/office/officeart/2005/8/layout/list1"/>
    <dgm:cxn modelId="{67A6E156-0274-44E7-9BEA-31E5EB4DA30A}" type="presParOf" srcId="{DA7D2D39-B78C-44B4-9CA2-79B2ECF4AAE0}" destId="{B04DC846-BBB7-4084-B368-C4E6C5E704F8}" srcOrd="15" destOrd="0" presId="urn:microsoft.com/office/officeart/2005/8/layout/list1"/>
    <dgm:cxn modelId="{AF76B3D7-1C81-422F-A650-CF97D5E8BD92}" type="presParOf" srcId="{DA7D2D39-B78C-44B4-9CA2-79B2ECF4AAE0}" destId="{50D69F93-CA64-4F96-82A7-619EC74C7999}" srcOrd="16" destOrd="0" presId="urn:microsoft.com/office/officeart/2005/8/layout/list1"/>
    <dgm:cxn modelId="{4D5A57E3-C8F6-4209-ACD6-1DDDDB7AF662}" type="presParOf" srcId="{50D69F93-CA64-4F96-82A7-619EC74C7999}" destId="{D42B1BF9-5971-4BB1-BF31-54D048DE6ED4}" srcOrd="0" destOrd="0" presId="urn:microsoft.com/office/officeart/2005/8/layout/list1"/>
    <dgm:cxn modelId="{4B7E2F8A-7333-4FDB-8D73-63115462F217}" type="presParOf" srcId="{50D69F93-CA64-4F96-82A7-619EC74C7999}" destId="{3E39EB27-E216-407F-9DAC-81295480A96E}" srcOrd="1" destOrd="0" presId="urn:microsoft.com/office/officeart/2005/8/layout/list1"/>
    <dgm:cxn modelId="{CDC66035-524A-430B-BD53-774B0F2EDB9B}" type="presParOf" srcId="{DA7D2D39-B78C-44B4-9CA2-79B2ECF4AAE0}" destId="{3C0BFE4F-B473-4099-9C40-9E984062C122}" srcOrd="17" destOrd="0" presId="urn:microsoft.com/office/officeart/2005/8/layout/list1"/>
    <dgm:cxn modelId="{4DE58E69-CCC2-4B53-9CE2-E385F85A6D5E}" type="presParOf" srcId="{DA7D2D39-B78C-44B4-9CA2-79B2ECF4AAE0}" destId="{6991E2B0-BE20-4BF2-8506-C054261ABBA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/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0BE360C-2AE2-4F64-A870-B04561861BF1}" type="presOf" srcId="{92D91483-8743-4572-B828-07F4B9F728E9}" destId="{56F7A17C-A968-4BEA-9CBC-6AE978283000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44CEAD81-39D2-4056-9C4B-37FEC3222295}" type="presOf" srcId="{BAAE1367-BE91-426C-B10C-71E48EFF3346}" destId="{569C28FA-C8E8-4B7E-884D-EB08230753E9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B5F306C4-0A09-42AD-85B3-D0158642BAC1}" type="presOf" srcId="{FE474BE8-7846-4611-963C-3DB8EE7F84A1}" destId="{A251C95E-F6A8-4705-B3DC-96DAEC8ADA4B}" srcOrd="0" destOrd="0" presId="urn:microsoft.com/office/officeart/2005/8/layout/chevron1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EB17DED-FE25-4A53-B6D2-88AC910B9252}" type="presOf" srcId="{213C7455-A079-47A2-A326-E7BD7534862B}" destId="{FA940206-2206-4418-BE8D-EFC361B46072}" srcOrd="0" destOrd="0" presId="urn:microsoft.com/office/officeart/2005/8/layout/chevron1"/>
    <dgm:cxn modelId="{666B2CF0-819D-4A57-9674-C9F3F1EF09C4}" type="presOf" srcId="{1EFAE8A9-6B64-439A-9B0E-0ADD06EB27A8}" destId="{C848C8EF-5CDB-4512-AF6F-98B2D5166914}" srcOrd="0" destOrd="0" presId="urn:microsoft.com/office/officeart/2005/8/layout/chevron1"/>
    <dgm:cxn modelId="{A5452EFB-251E-4553-A1B2-83804F57DB0C}" type="presOf" srcId="{4C11FECF-740D-4DC0-B706-27CE9FBBDD08}" destId="{1D93F486-D1F1-4986-82B6-A4BB9F84AB7C}" srcOrd="0" destOrd="0" presId="urn:microsoft.com/office/officeart/2005/8/layout/chevron1"/>
    <dgm:cxn modelId="{B7034653-4F72-452A-AFD1-BFC544694E00}" type="presParOf" srcId="{569C28FA-C8E8-4B7E-884D-EB08230753E9}" destId="{1D93F486-D1F1-4986-82B6-A4BB9F84AB7C}" srcOrd="0" destOrd="0" presId="urn:microsoft.com/office/officeart/2005/8/layout/chevron1"/>
    <dgm:cxn modelId="{9A1F1597-C475-42BA-9B8E-5B50AEA23044}" type="presParOf" srcId="{569C28FA-C8E8-4B7E-884D-EB08230753E9}" destId="{AA3FDCF9-3136-4C15-9BB1-2BE504BDA3F0}" srcOrd="1" destOrd="0" presId="urn:microsoft.com/office/officeart/2005/8/layout/chevron1"/>
    <dgm:cxn modelId="{6BDEE641-AD26-4B52-8661-0572CCBC199E}" type="presParOf" srcId="{569C28FA-C8E8-4B7E-884D-EB08230753E9}" destId="{FA940206-2206-4418-BE8D-EFC361B46072}" srcOrd="2" destOrd="0" presId="urn:microsoft.com/office/officeart/2005/8/layout/chevron1"/>
    <dgm:cxn modelId="{6AB9FCF7-784D-42D9-AB3F-C8D489D26DB1}" type="presParOf" srcId="{569C28FA-C8E8-4B7E-884D-EB08230753E9}" destId="{47DDEB80-95E1-40E7-947F-CBE6458090A3}" srcOrd="3" destOrd="0" presId="urn:microsoft.com/office/officeart/2005/8/layout/chevron1"/>
    <dgm:cxn modelId="{A5161E5C-95C4-41A4-A41D-2D092FD62C6F}" type="presParOf" srcId="{569C28FA-C8E8-4B7E-884D-EB08230753E9}" destId="{C848C8EF-5CDB-4512-AF6F-98B2D5166914}" srcOrd="4" destOrd="0" presId="urn:microsoft.com/office/officeart/2005/8/layout/chevron1"/>
    <dgm:cxn modelId="{D4CE76A1-D8B4-4F7A-BD88-CABF7CB056CB}" type="presParOf" srcId="{569C28FA-C8E8-4B7E-884D-EB08230753E9}" destId="{44EA2C45-C7E6-4C59-B842-62A6F27CBE74}" srcOrd="5" destOrd="0" presId="urn:microsoft.com/office/officeart/2005/8/layout/chevron1"/>
    <dgm:cxn modelId="{8B03CEB6-4E57-4844-B994-C4DF4083923F}" type="presParOf" srcId="{569C28FA-C8E8-4B7E-884D-EB08230753E9}" destId="{A251C95E-F6A8-4705-B3DC-96DAEC8ADA4B}" srcOrd="6" destOrd="0" presId="urn:microsoft.com/office/officeart/2005/8/layout/chevron1"/>
    <dgm:cxn modelId="{B1453E0C-0C11-4091-824A-F7B97B290F25}" type="presParOf" srcId="{569C28FA-C8E8-4B7E-884D-EB08230753E9}" destId="{B2A5751E-947E-46F8-AD33-D811B812328C}" srcOrd="7" destOrd="0" presId="urn:microsoft.com/office/officeart/2005/8/layout/chevron1"/>
    <dgm:cxn modelId="{75EFCB7B-0E29-4E16-A10C-CA3D6BA1EB38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/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/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62FA4B03-40FC-4F98-A551-EC1AB571A656}" type="presOf" srcId="{BAAE1367-BE91-426C-B10C-71E48EFF3346}" destId="{569C28FA-C8E8-4B7E-884D-EB08230753E9}" srcOrd="0" destOrd="0" presId="urn:microsoft.com/office/officeart/2005/8/layout/chevron1"/>
    <dgm:cxn modelId="{AC5ACB09-87A5-4E94-9B41-D343E552AB23}" type="presOf" srcId="{213C7455-A079-47A2-A326-E7BD7534862B}" destId="{FA940206-2206-4418-BE8D-EFC361B46072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CB564838-DBE7-45C9-8E0D-EB6A525F7DF2}" type="presOf" srcId="{4C11FECF-740D-4DC0-B706-27CE9FBBDD08}" destId="{1D93F486-D1F1-4986-82B6-A4BB9F84AB7C}" srcOrd="0" destOrd="0" presId="urn:microsoft.com/office/officeart/2005/8/layout/chevron1"/>
    <dgm:cxn modelId="{B23F043E-D698-4147-9E0E-00CD522D47CA}" type="presOf" srcId="{1EFAE8A9-6B64-439A-9B0E-0ADD06EB27A8}" destId="{C848C8EF-5CDB-4512-AF6F-98B2D5166914}" srcOrd="0" destOrd="0" presId="urn:microsoft.com/office/officeart/2005/8/layout/chevron1"/>
    <dgm:cxn modelId="{DD4C299F-03FB-4599-9DA4-F1CD21C13B67}" type="presOf" srcId="{92D91483-8743-4572-B828-07F4B9F728E9}" destId="{56F7A17C-A968-4BEA-9CBC-6AE978283000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19756F4-7C5F-44F7-956E-BB01460F0BF0}" type="presOf" srcId="{FE474BE8-7846-4611-963C-3DB8EE7F84A1}" destId="{A251C95E-F6A8-4705-B3DC-96DAEC8ADA4B}" srcOrd="0" destOrd="0" presId="urn:microsoft.com/office/officeart/2005/8/layout/chevron1"/>
    <dgm:cxn modelId="{B608187C-9CA1-4A3E-8696-E54D5B080F88}" type="presParOf" srcId="{569C28FA-C8E8-4B7E-884D-EB08230753E9}" destId="{1D93F486-D1F1-4986-82B6-A4BB9F84AB7C}" srcOrd="0" destOrd="0" presId="urn:microsoft.com/office/officeart/2005/8/layout/chevron1"/>
    <dgm:cxn modelId="{DE21D355-1EA1-457D-9574-CFB2F4C7AB58}" type="presParOf" srcId="{569C28FA-C8E8-4B7E-884D-EB08230753E9}" destId="{AA3FDCF9-3136-4C15-9BB1-2BE504BDA3F0}" srcOrd="1" destOrd="0" presId="urn:microsoft.com/office/officeart/2005/8/layout/chevron1"/>
    <dgm:cxn modelId="{3C00350A-165D-4353-A881-ED43BD5AFA38}" type="presParOf" srcId="{569C28FA-C8E8-4B7E-884D-EB08230753E9}" destId="{FA940206-2206-4418-BE8D-EFC361B46072}" srcOrd="2" destOrd="0" presId="urn:microsoft.com/office/officeart/2005/8/layout/chevron1"/>
    <dgm:cxn modelId="{26E3E6F0-1584-4BDB-9197-8DC06EA92A48}" type="presParOf" srcId="{569C28FA-C8E8-4B7E-884D-EB08230753E9}" destId="{47DDEB80-95E1-40E7-947F-CBE6458090A3}" srcOrd="3" destOrd="0" presId="urn:microsoft.com/office/officeart/2005/8/layout/chevron1"/>
    <dgm:cxn modelId="{82615B52-D939-475B-BEA7-526D5C553D15}" type="presParOf" srcId="{569C28FA-C8E8-4B7E-884D-EB08230753E9}" destId="{C848C8EF-5CDB-4512-AF6F-98B2D5166914}" srcOrd="4" destOrd="0" presId="urn:microsoft.com/office/officeart/2005/8/layout/chevron1"/>
    <dgm:cxn modelId="{50C97D4B-6DF1-43F5-B74A-61C74B27DD41}" type="presParOf" srcId="{569C28FA-C8E8-4B7E-884D-EB08230753E9}" destId="{44EA2C45-C7E6-4C59-B842-62A6F27CBE74}" srcOrd="5" destOrd="0" presId="urn:microsoft.com/office/officeart/2005/8/layout/chevron1"/>
    <dgm:cxn modelId="{0FE53670-8A6D-41B6-A0BC-07AEA7AA0FD0}" type="presParOf" srcId="{569C28FA-C8E8-4B7E-884D-EB08230753E9}" destId="{A251C95E-F6A8-4705-B3DC-96DAEC8ADA4B}" srcOrd="6" destOrd="0" presId="urn:microsoft.com/office/officeart/2005/8/layout/chevron1"/>
    <dgm:cxn modelId="{783CEB92-A11B-4F8C-98C4-ADECA8419F52}" type="presParOf" srcId="{569C28FA-C8E8-4B7E-884D-EB08230753E9}" destId="{B2A5751E-947E-46F8-AD33-D811B812328C}" srcOrd="7" destOrd="0" presId="urn:microsoft.com/office/officeart/2005/8/layout/chevron1"/>
    <dgm:cxn modelId="{8F6C7756-24C2-409B-98EA-B044EE27342B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/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62FA4B03-40FC-4F98-A551-EC1AB571A656}" type="presOf" srcId="{BAAE1367-BE91-426C-B10C-71E48EFF3346}" destId="{569C28FA-C8E8-4B7E-884D-EB08230753E9}" srcOrd="0" destOrd="0" presId="urn:microsoft.com/office/officeart/2005/8/layout/chevron1"/>
    <dgm:cxn modelId="{AC5ACB09-87A5-4E94-9B41-D343E552AB23}" type="presOf" srcId="{213C7455-A079-47A2-A326-E7BD7534862B}" destId="{FA940206-2206-4418-BE8D-EFC361B46072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CB564838-DBE7-45C9-8E0D-EB6A525F7DF2}" type="presOf" srcId="{4C11FECF-740D-4DC0-B706-27CE9FBBDD08}" destId="{1D93F486-D1F1-4986-82B6-A4BB9F84AB7C}" srcOrd="0" destOrd="0" presId="urn:microsoft.com/office/officeart/2005/8/layout/chevron1"/>
    <dgm:cxn modelId="{B23F043E-D698-4147-9E0E-00CD522D47CA}" type="presOf" srcId="{1EFAE8A9-6B64-439A-9B0E-0ADD06EB27A8}" destId="{C848C8EF-5CDB-4512-AF6F-98B2D5166914}" srcOrd="0" destOrd="0" presId="urn:microsoft.com/office/officeart/2005/8/layout/chevron1"/>
    <dgm:cxn modelId="{DD4C299F-03FB-4599-9DA4-F1CD21C13B67}" type="presOf" srcId="{92D91483-8743-4572-B828-07F4B9F728E9}" destId="{56F7A17C-A968-4BEA-9CBC-6AE978283000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19756F4-7C5F-44F7-956E-BB01460F0BF0}" type="presOf" srcId="{FE474BE8-7846-4611-963C-3DB8EE7F84A1}" destId="{A251C95E-F6A8-4705-B3DC-96DAEC8ADA4B}" srcOrd="0" destOrd="0" presId="urn:microsoft.com/office/officeart/2005/8/layout/chevron1"/>
    <dgm:cxn modelId="{B608187C-9CA1-4A3E-8696-E54D5B080F88}" type="presParOf" srcId="{569C28FA-C8E8-4B7E-884D-EB08230753E9}" destId="{1D93F486-D1F1-4986-82B6-A4BB9F84AB7C}" srcOrd="0" destOrd="0" presId="urn:microsoft.com/office/officeart/2005/8/layout/chevron1"/>
    <dgm:cxn modelId="{DE21D355-1EA1-457D-9574-CFB2F4C7AB58}" type="presParOf" srcId="{569C28FA-C8E8-4B7E-884D-EB08230753E9}" destId="{AA3FDCF9-3136-4C15-9BB1-2BE504BDA3F0}" srcOrd="1" destOrd="0" presId="urn:microsoft.com/office/officeart/2005/8/layout/chevron1"/>
    <dgm:cxn modelId="{3C00350A-165D-4353-A881-ED43BD5AFA38}" type="presParOf" srcId="{569C28FA-C8E8-4B7E-884D-EB08230753E9}" destId="{FA940206-2206-4418-BE8D-EFC361B46072}" srcOrd="2" destOrd="0" presId="urn:microsoft.com/office/officeart/2005/8/layout/chevron1"/>
    <dgm:cxn modelId="{26E3E6F0-1584-4BDB-9197-8DC06EA92A48}" type="presParOf" srcId="{569C28FA-C8E8-4B7E-884D-EB08230753E9}" destId="{47DDEB80-95E1-40E7-947F-CBE6458090A3}" srcOrd="3" destOrd="0" presId="urn:microsoft.com/office/officeart/2005/8/layout/chevron1"/>
    <dgm:cxn modelId="{82615B52-D939-475B-BEA7-526D5C553D15}" type="presParOf" srcId="{569C28FA-C8E8-4B7E-884D-EB08230753E9}" destId="{C848C8EF-5CDB-4512-AF6F-98B2D5166914}" srcOrd="4" destOrd="0" presId="urn:microsoft.com/office/officeart/2005/8/layout/chevron1"/>
    <dgm:cxn modelId="{50C97D4B-6DF1-43F5-B74A-61C74B27DD41}" type="presParOf" srcId="{569C28FA-C8E8-4B7E-884D-EB08230753E9}" destId="{44EA2C45-C7E6-4C59-B842-62A6F27CBE74}" srcOrd="5" destOrd="0" presId="urn:microsoft.com/office/officeart/2005/8/layout/chevron1"/>
    <dgm:cxn modelId="{0FE53670-8A6D-41B6-A0BC-07AEA7AA0FD0}" type="presParOf" srcId="{569C28FA-C8E8-4B7E-884D-EB08230753E9}" destId="{A251C95E-F6A8-4705-B3DC-96DAEC8ADA4B}" srcOrd="6" destOrd="0" presId="urn:microsoft.com/office/officeart/2005/8/layout/chevron1"/>
    <dgm:cxn modelId="{783CEB92-A11B-4F8C-98C4-ADECA8419F52}" type="presParOf" srcId="{569C28FA-C8E8-4B7E-884D-EB08230753E9}" destId="{B2A5751E-947E-46F8-AD33-D811B812328C}" srcOrd="7" destOrd="0" presId="urn:microsoft.com/office/officeart/2005/8/layout/chevron1"/>
    <dgm:cxn modelId="{8F6C7756-24C2-409B-98EA-B044EE27342B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/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62FA4B03-40FC-4F98-A551-EC1AB571A656}" type="presOf" srcId="{BAAE1367-BE91-426C-B10C-71E48EFF3346}" destId="{569C28FA-C8E8-4B7E-884D-EB08230753E9}" srcOrd="0" destOrd="0" presId="urn:microsoft.com/office/officeart/2005/8/layout/chevron1"/>
    <dgm:cxn modelId="{AC5ACB09-87A5-4E94-9B41-D343E552AB23}" type="presOf" srcId="{213C7455-A079-47A2-A326-E7BD7534862B}" destId="{FA940206-2206-4418-BE8D-EFC361B46072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CB564838-DBE7-45C9-8E0D-EB6A525F7DF2}" type="presOf" srcId="{4C11FECF-740D-4DC0-B706-27CE9FBBDD08}" destId="{1D93F486-D1F1-4986-82B6-A4BB9F84AB7C}" srcOrd="0" destOrd="0" presId="urn:microsoft.com/office/officeart/2005/8/layout/chevron1"/>
    <dgm:cxn modelId="{B23F043E-D698-4147-9E0E-00CD522D47CA}" type="presOf" srcId="{1EFAE8A9-6B64-439A-9B0E-0ADD06EB27A8}" destId="{C848C8EF-5CDB-4512-AF6F-98B2D5166914}" srcOrd="0" destOrd="0" presId="urn:microsoft.com/office/officeart/2005/8/layout/chevron1"/>
    <dgm:cxn modelId="{DD4C299F-03FB-4599-9DA4-F1CD21C13B67}" type="presOf" srcId="{92D91483-8743-4572-B828-07F4B9F728E9}" destId="{56F7A17C-A968-4BEA-9CBC-6AE978283000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19756F4-7C5F-44F7-956E-BB01460F0BF0}" type="presOf" srcId="{FE474BE8-7846-4611-963C-3DB8EE7F84A1}" destId="{A251C95E-F6A8-4705-B3DC-96DAEC8ADA4B}" srcOrd="0" destOrd="0" presId="urn:microsoft.com/office/officeart/2005/8/layout/chevron1"/>
    <dgm:cxn modelId="{B608187C-9CA1-4A3E-8696-E54D5B080F88}" type="presParOf" srcId="{569C28FA-C8E8-4B7E-884D-EB08230753E9}" destId="{1D93F486-D1F1-4986-82B6-A4BB9F84AB7C}" srcOrd="0" destOrd="0" presId="urn:microsoft.com/office/officeart/2005/8/layout/chevron1"/>
    <dgm:cxn modelId="{DE21D355-1EA1-457D-9574-CFB2F4C7AB58}" type="presParOf" srcId="{569C28FA-C8E8-4B7E-884D-EB08230753E9}" destId="{AA3FDCF9-3136-4C15-9BB1-2BE504BDA3F0}" srcOrd="1" destOrd="0" presId="urn:microsoft.com/office/officeart/2005/8/layout/chevron1"/>
    <dgm:cxn modelId="{3C00350A-165D-4353-A881-ED43BD5AFA38}" type="presParOf" srcId="{569C28FA-C8E8-4B7E-884D-EB08230753E9}" destId="{FA940206-2206-4418-BE8D-EFC361B46072}" srcOrd="2" destOrd="0" presId="urn:microsoft.com/office/officeart/2005/8/layout/chevron1"/>
    <dgm:cxn modelId="{26E3E6F0-1584-4BDB-9197-8DC06EA92A48}" type="presParOf" srcId="{569C28FA-C8E8-4B7E-884D-EB08230753E9}" destId="{47DDEB80-95E1-40E7-947F-CBE6458090A3}" srcOrd="3" destOrd="0" presId="urn:microsoft.com/office/officeart/2005/8/layout/chevron1"/>
    <dgm:cxn modelId="{82615B52-D939-475B-BEA7-526D5C553D15}" type="presParOf" srcId="{569C28FA-C8E8-4B7E-884D-EB08230753E9}" destId="{C848C8EF-5CDB-4512-AF6F-98B2D5166914}" srcOrd="4" destOrd="0" presId="urn:microsoft.com/office/officeart/2005/8/layout/chevron1"/>
    <dgm:cxn modelId="{50C97D4B-6DF1-43F5-B74A-61C74B27DD41}" type="presParOf" srcId="{569C28FA-C8E8-4B7E-884D-EB08230753E9}" destId="{44EA2C45-C7E6-4C59-B842-62A6F27CBE74}" srcOrd="5" destOrd="0" presId="urn:microsoft.com/office/officeart/2005/8/layout/chevron1"/>
    <dgm:cxn modelId="{0FE53670-8A6D-41B6-A0BC-07AEA7AA0FD0}" type="presParOf" srcId="{569C28FA-C8E8-4B7E-884D-EB08230753E9}" destId="{A251C95E-F6A8-4705-B3DC-96DAEC8ADA4B}" srcOrd="6" destOrd="0" presId="urn:microsoft.com/office/officeart/2005/8/layout/chevron1"/>
    <dgm:cxn modelId="{783CEB92-A11B-4F8C-98C4-ADECA8419F52}" type="presParOf" srcId="{569C28FA-C8E8-4B7E-884D-EB08230753E9}" destId="{B2A5751E-947E-46F8-AD33-D811B812328C}" srcOrd="7" destOrd="0" presId="urn:microsoft.com/office/officeart/2005/8/layout/chevron1"/>
    <dgm:cxn modelId="{8F6C7756-24C2-409B-98EA-B044EE27342B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/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62FA4B03-40FC-4F98-A551-EC1AB571A656}" type="presOf" srcId="{BAAE1367-BE91-426C-B10C-71E48EFF3346}" destId="{569C28FA-C8E8-4B7E-884D-EB08230753E9}" srcOrd="0" destOrd="0" presId="urn:microsoft.com/office/officeart/2005/8/layout/chevron1"/>
    <dgm:cxn modelId="{AC5ACB09-87A5-4E94-9B41-D343E552AB23}" type="presOf" srcId="{213C7455-A079-47A2-A326-E7BD7534862B}" destId="{FA940206-2206-4418-BE8D-EFC361B46072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CB564838-DBE7-45C9-8E0D-EB6A525F7DF2}" type="presOf" srcId="{4C11FECF-740D-4DC0-B706-27CE9FBBDD08}" destId="{1D93F486-D1F1-4986-82B6-A4BB9F84AB7C}" srcOrd="0" destOrd="0" presId="urn:microsoft.com/office/officeart/2005/8/layout/chevron1"/>
    <dgm:cxn modelId="{B23F043E-D698-4147-9E0E-00CD522D47CA}" type="presOf" srcId="{1EFAE8A9-6B64-439A-9B0E-0ADD06EB27A8}" destId="{C848C8EF-5CDB-4512-AF6F-98B2D5166914}" srcOrd="0" destOrd="0" presId="urn:microsoft.com/office/officeart/2005/8/layout/chevron1"/>
    <dgm:cxn modelId="{DD4C299F-03FB-4599-9DA4-F1CD21C13B67}" type="presOf" srcId="{92D91483-8743-4572-B828-07F4B9F728E9}" destId="{56F7A17C-A968-4BEA-9CBC-6AE978283000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19756F4-7C5F-44F7-956E-BB01460F0BF0}" type="presOf" srcId="{FE474BE8-7846-4611-963C-3DB8EE7F84A1}" destId="{A251C95E-F6A8-4705-B3DC-96DAEC8ADA4B}" srcOrd="0" destOrd="0" presId="urn:microsoft.com/office/officeart/2005/8/layout/chevron1"/>
    <dgm:cxn modelId="{B608187C-9CA1-4A3E-8696-E54D5B080F88}" type="presParOf" srcId="{569C28FA-C8E8-4B7E-884D-EB08230753E9}" destId="{1D93F486-D1F1-4986-82B6-A4BB9F84AB7C}" srcOrd="0" destOrd="0" presId="urn:microsoft.com/office/officeart/2005/8/layout/chevron1"/>
    <dgm:cxn modelId="{DE21D355-1EA1-457D-9574-CFB2F4C7AB58}" type="presParOf" srcId="{569C28FA-C8E8-4B7E-884D-EB08230753E9}" destId="{AA3FDCF9-3136-4C15-9BB1-2BE504BDA3F0}" srcOrd="1" destOrd="0" presId="urn:microsoft.com/office/officeart/2005/8/layout/chevron1"/>
    <dgm:cxn modelId="{3C00350A-165D-4353-A881-ED43BD5AFA38}" type="presParOf" srcId="{569C28FA-C8E8-4B7E-884D-EB08230753E9}" destId="{FA940206-2206-4418-BE8D-EFC361B46072}" srcOrd="2" destOrd="0" presId="urn:microsoft.com/office/officeart/2005/8/layout/chevron1"/>
    <dgm:cxn modelId="{26E3E6F0-1584-4BDB-9197-8DC06EA92A48}" type="presParOf" srcId="{569C28FA-C8E8-4B7E-884D-EB08230753E9}" destId="{47DDEB80-95E1-40E7-947F-CBE6458090A3}" srcOrd="3" destOrd="0" presId="urn:microsoft.com/office/officeart/2005/8/layout/chevron1"/>
    <dgm:cxn modelId="{82615B52-D939-475B-BEA7-526D5C553D15}" type="presParOf" srcId="{569C28FA-C8E8-4B7E-884D-EB08230753E9}" destId="{C848C8EF-5CDB-4512-AF6F-98B2D5166914}" srcOrd="4" destOrd="0" presId="urn:microsoft.com/office/officeart/2005/8/layout/chevron1"/>
    <dgm:cxn modelId="{50C97D4B-6DF1-43F5-B74A-61C74B27DD41}" type="presParOf" srcId="{569C28FA-C8E8-4B7E-884D-EB08230753E9}" destId="{44EA2C45-C7E6-4C59-B842-62A6F27CBE74}" srcOrd="5" destOrd="0" presId="urn:microsoft.com/office/officeart/2005/8/layout/chevron1"/>
    <dgm:cxn modelId="{0FE53670-8A6D-41B6-A0BC-07AEA7AA0FD0}" type="presParOf" srcId="{569C28FA-C8E8-4B7E-884D-EB08230753E9}" destId="{A251C95E-F6A8-4705-B3DC-96DAEC8ADA4B}" srcOrd="6" destOrd="0" presId="urn:microsoft.com/office/officeart/2005/8/layout/chevron1"/>
    <dgm:cxn modelId="{783CEB92-A11B-4F8C-98C4-ADECA8419F52}" type="presParOf" srcId="{569C28FA-C8E8-4B7E-884D-EB08230753E9}" destId="{B2A5751E-947E-46F8-AD33-D811B812328C}" srcOrd="7" destOrd="0" presId="urn:microsoft.com/office/officeart/2005/8/layout/chevron1"/>
    <dgm:cxn modelId="{8F6C7756-24C2-409B-98EA-B044EE27342B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/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62FA4B03-40FC-4F98-A551-EC1AB571A656}" type="presOf" srcId="{BAAE1367-BE91-426C-B10C-71E48EFF3346}" destId="{569C28FA-C8E8-4B7E-884D-EB08230753E9}" srcOrd="0" destOrd="0" presId="urn:microsoft.com/office/officeart/2005/8/layout/chevron1"/>
    <dgm:cxn modelId="{AC5ACB09-87A5-4E94-9B41-D343E552AB23}" type="presOf" srcId="{213C7455-A079-47A2-A326-E7BD7534862B}" destId="{FA940206-2206-4418-BE8D-EFC361B46072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CB564838-DBE7-45C9-8E0D-EB6A525F7DF2}" type="presOf" srcId="{4C11FECF-740D-4DC0-B706-27CE9FBBDD08}" destId="{1D93F486-D1F1-4986-82B6-A4BB9F84AB7C}" srcOrd="0" destOrd="0" presId="urn:microsoft.com/office/officeart/2005/8/layout/chevron1"/>
    <dgm:cxn modelId="{B23F043E-D698-4147-9E0E-00CD522D47CA}" type="presOf" srcId="{1EFAE8A9-6B64-439A-9B0E-0ADD06EB27A8}" destId="{C848C8EF-5CDB-4512-AF6F-98B2D5166914}" srcOrd="0" destOrd="0" presId="urn:microsoft.com/office/officeart/2005/8/layout/chevron1"/>
    <dgm:cxn modelId="{DD4C299F-03FB-4599-9DA4-F1CD21C13B67}" type="presOf" srcId="{92D91483-8743-4572-B828-07F4B9F728E9}" destId="{56F7A17C-A968-4BEA-9CBC-6AE978283000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19756F4-7C5F-44F7-956E-BB01460F0BF0}" type="presOf" srcId="{FE474BE8-7846-4611-963C-3DB8EE7F84A1}" destId="{A251C95E-F6A8-4705-B3DC-96DAEC8ADA4B}" srcOrd="0" destOrd="0" presId="urn:microsoft.com/office/officeart/2005/8/layout/chevron1"/>
    <dgm:cxn modelId="{B608187C-9CA1-4A3E-8696-E54D5B080F88}" type="presParOf" srcId="{569C28FA-C8E8-4B7E-884D-EB08230753E9}" destId="{1D93F486-D1F1-4986-82B6-A4BB9F84AB7C}" srcOrd="0" destOrd="0" presId="urn:microsoft.com/office/officeart/2005/8/layout/chevron1"/>
    <dgm:cxn modelId="{DE21D355-1EA1-457D-9574-CFB2F4C7AB58}" type="presParOf" srcId="{569C28FA-C8E8-4B7E-884D-EB08230753E9}" destId="{AA3FDCF9-3136-4C15-9BB1-2BE504BDA3F0}" srcOrd="1" destOrd="0" presId="urn:microsoft.com/office/officeart/2005/8/layout/chevron1"/>
    <dgm:cxn modelId="{3C00350A-165D-4353-A881-ED43BD5AFA38}" type="presParOf" srcId="{569C28FA-C8E8-4B7E-884D-EB08230753E9}" destId="{FA940206-2206-4418-BE8D-EFC361B46072}" srcOrd="2" destOrd="0" presId="urn:microsoft.com/office/officeart/2005/8/layout/chevron1"/>
    <dgm:cxn modelId="{26E3E6F0-1584-4BDB-9197-8DC06EA92A48}" type="presParOf" srcId="{569C28FA-C8E8-4B7E-884D-EB08230753E9}" destId="{47DDEB80-95E1-40E7-947F-CBE6458090A3}" srcOrd="3" destOrd="0" presId="urn:microsoft.com/office/officeart/2005/8/layout/chevron1"/>
    <dgm:cxn modelId="{82615B52-D939-475B-BEA7-526D5C553D15}" type="presParOf" srcId="{569C28FA-C8E8-4B7E-884D-EB08230753E9}" destId="{C848C8EF-5CDB-4512-AF6F-98B2D5166914}" srcOrd="4" destOrd="0" presId="urn:microsoft.com/office/officeart/2005/8/layout/chevron1"/>
    <dgm:cxn modelId="{50C97D4B-6DF1-43F5-B74A-61C74B27DD41}" type="presParOf" srcId="{569C28FA-C8E8-4B7E-884D-EB08230753E9}" destId="{44EA2C45-C7E6-4C59-B842-62A6F27CBE74}" srcOrd="5" destOrd="0" presId="urn:microsoft.com/office/officeart/2005/8/layout/chevron1"/>
    <dgm:cxn modelId="{0FE53670-8A6D-41B6-A0BC-07AEA7AA0FD0}" type="presParOf" srcId="{569C28FA-C8E8-4B7E-884D-EB08230753E9}" destId="{A251C95E-F6A8-4705-B3DC-96DAEC8ADA4B}" srcOrd="6" destOrd="0" presId="urn:microsoft.com/office/officeart/2005/8/layout/chevron1"/>
    <dgm:cxn modelId="{783CEB92-A11B-4F8C-98C4-ADECA8419F52}" type="presParOf" srcId="{569C28FA-C8E8-4B7E-884D-EB08230753E9}" destId="{B2A5751E-947E-46F8-AD33-D811B812328C}" srcOrd="7" destOrd="0" presId="urn:microsoft.com/office/officeart/2005/8/layout/chevron1"/>
    <dgm:cxn modelId="{8F6C7756-24C2-409B-98EA-B044EE27342B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/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62FA4B03-40FC-4F98-A551-EC1AB571A656}" type="presOf" srcId="{BAAE1367-BE91-426C-B10C-71E48EFF3346}" destId="{569C28FA-C8E8-4B7E-884D-EB08230753E9}" srcOrd="0" destOrd="0" presId="urn:microsoft.com/office/officeart/2005/8/layout/chevron1"/>
    <dgm:cxn modelId="{AC5ACB09-87A5-4E94-9B41-D343E552AB23}" type="presOf" srcId="{213C7455-A079-47A2-A326-E7BD7534862B}" destId="{FA940206-2206-4418-BE8D-EFC361B46072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CB564838-DBE7-45C9-8E0D-EB6A525F7DF2}" type="presOf" srcId="{4C11FECF-740D-4DC0-B706-27CE9FBBDD08}" destId="{1D93F486-D1F1-4986-82B6-A4BB9F84AB7C}" srcOrd="0" destOrd="0" presId="urn:microsoft.com/office/officeart/2005/8/layout/chevron1"/>
    <dgm:cxn modelId="{B23F043E-D698-4147-9E0E-00CD522D47CA}" type="presOf" srcId="{1EFAE8A9-6B64-439A-9B0E-0ADD06EB27A8}" destId="{C848C8EF-5CDB-4512-AF6F-98B2D5166914}" srcOrd="0" destOrd="0" presId="urn:microsoft.com/office/officeart/2005/8/layout/chevron1"/>
    <dgm:cxn modelId="{DD4C299F-03FB-4599-9DA4-F1CD21C13B67}" type="presOf" srcId="{92D91483-8743-4572-B828-07F4B9F728E9}" destId="{56F7A17C-A968-4BEA-9CBC-6AE978283000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19756F4-7C5F-44F7-956E-BB01460F0BF0}" type="presOf" srcId="{FE474BE8-7846-4611-963C-3DB8EE7F84A1}" destId="{A251C95E-F6A8-4705-B3DC-96DAEC8ADA4B}" srcOrd="0" destOrd="0" presId="urn:microsoft.com/office/officeart/2005/8/layout/chevron1"/>
    <dgm:cxn modelId="{B608187C-9CA1-4A3E-8696-E54D5B080F88}" type="presParOf" srcId="{569C28FA-C8E8-4B7E-884D-EB08230753E9}" destId="{1D93F486-D1F1-4986-82B6-A4BB9F84AB7C}" srcOrd="0" destOrd="0" presId="urn:microsoft.com/office/officeart/2005/8/layout/chevron1"/>
    <dgm:cxn modelId="{DE21D355-1EA1-457D-9574-CFB2F4C7AB58}" type="presParOf" srcId="{569C28FA-C8E8-4B7E-884D-EB08230753E9}" destId="{AA3FDCF9-3136-4C15-9BB1-2BE504BDA3F0}" srcOrd="1" destOrd="0" presId="urn:microsoft.com/office/officeart/2005/8/layout/chevron1"/>
    <dgm:cxn modelId="{3C00350A-165D-4353-A881-ED43BD5AFA38}" type="presParOf" srcId="{569C28FA-C8E8-4B7E-884D-EB08230753E9}" destId="{FA940206-2206-4418-BE8D-EFC361B46072}" srcOrd="2" destOrd="0" presId="urn:microsoft.com/office/officeart/2005/8/layout/chevron1"/>
    <dgm:cxn modelId="{26E3E6F0-1584-4BDB-9197-8DC06EA92A48}" type="presParOf" srcId="{569C28FA-C8E8-4B7E-884D-EB08230753E9}" destId="{47DDEB80-95E1-40E7-947F-CBE6458090A3}" srcOrd="3" destOrd="0" presId="urn:microsoft.com/office/officeart/2005/8/layout/chevron1"/>
    <dgm:cxn modelId="{82615B52-D939-475B-BEA7-526D5C553D15}" type="presParOf" srcId="{569C28FA-C8E8-4B7E-884D-EB08230753E9}" destId="{C848C8EF-5CDB-4512-AF6F-98B2D5166914}" srcOrd="4" destOrd="0" presId="urn:microsoft.com/office/officeart/2005/8/layout/chevron1"/>
    <dgm:cxn modelId="{50C97D4B-6DF1-43F5-B74A-61C74B27DD41}" type="presParOf" srcId="{569C28FA-C8E8-4B7E-884D-EB08230753E9}" destId="{44EA2C45-C7E6-4C59-B842-62A6F27CBE74}" srcOrd="5" destOrd="0" presId="urn:microsoft.com/office/officeart/2005/8/layout/chevron1"/>
    <dgm:cxn modelId="{0FE53670-8A6D-41B6-A0BC-07AEA7AA0FD0}" type="presParOf" srcId="{569C28FA-C8E8-4B7E-884D-EB08230753E9}" destId="{A251C95E-F6A8-4705-B3DC-96DAEC8ADA4B}" srcOrd="6" destOrd="0" presId="urn:microsoft.com/office/officeart/2005/8/layout/chevron1"/>
    <dgm:cxn modelId="{783CEB92-A11B-4F8C-98C4-ADECA8419F52}" type="presParOf" srcId="{569C28FA-C8E8-4B7E-884D-EB08230753E9}" destId="{B2A5751E-947E-46F8-AD33-D811B812328C}" srcOrd="7" destOrd="0" presId="urn:microsoft.com/office/officeart/2005/8/layout/chevron1"/>
    <dgm:cxn modelId="{8F6C7756-24C2-409B-98EA-B044EE27342B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AE1367-BE91-426C-B10C-71E48EFF3346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4C11FECF-740D-4DC0-B706-27CE9FBBDD08}">
      <dgm:prSet phldrT="[Texte]"/>
      <dgm:spPr/>
      <dgm:t>
        <a:bodyPr/>
        <a:lstStyle/>
        <a:p>
          <a:r>
            <a:rPr lang="fr-FR" dirty="0"/>
            <a:t>Objectif du projet</a:t>
          </a:r>
        </a:p>
      </dgm:t>
    </dgm:pt>
    <dgm:pt modelId="{C6416047-84D0-420B-A42E-4FD12193437E}" type="parTrans" cxnId="{ACD0ABBA-2421-4715-8B30-ABA81C2B0D6D}">
      <dgm:prSet/>
      <dgm:spPr/>
      <dgm:t>
        <a:bodyPr/>
        <a:lstStyle/>
        <a:p>
          <a:endParaRPr lang="fr-FR"/>
        </a:p>
      </dgm:t>
    </dgm:pt>
    <dgm:pt modelId="{2610C4FA-0C36-40CB-BDAB-7FEDFD756146}" type="sibTrans" cxnId="{ACD0ABBA-2421-4715-8B30-ABA81C2B0D6D}">
      <dgm:prSet/>
      <dgm:spPr/>
      <dgm:t>
        <a:bodyPr/>
        <a:lstStyle/>
        <a:p>
          <a:endParaRPr lang="fr-FR"/>
        </a:p>
      </dgm:t>
    </dgm:pt>
    <dgm:pt modelId="{213C7455-A079-47A2-A326-E7BD7534862B}">
      <dgm:prSet phldrT="[Texte]"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93133FBF-8717-49F8-8A7B-6C032710C5A4}" type="parTrans" cxnId="{5675C61D-63CE-48BC-BFD2-859D120D252F}">
      <dgm:prSet/>
      <dgm:spPr/>
      <dgm:t>
        <a:bodyPr/>
        <a:lstStyle/>
        <a:p>
          <a:endParaRPr lang="fr-FR"/>
        </a:p>
      </dgm:t>
    </dgm:pt>
    <dgm:pt modelId="{B8FD4CCC-984D-4A30-96F7-1DC6320654A3}" type="sibTrans" cxnId="{5675C61D-63CE-48BC-BFD2-859D120D252F}">
      <dgm:prSet/>
      <dgm:spPr/>
      <dgm:t>
        <a:bodyPr/>
        <a:lstStyle/>
        <a:p>
          <a:endParaRPr lang="fr-FR"/>
        </a:p>
      </dgm:t>
    </dgm:pt>
    <dgm:pt modelId="{1EFAE8A9-6B64-439A-9B0E-0ADD06EB27A8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Analyse pré-exploratoire</a:t>
          </a:r>
        </a:p>
      </dgm:t>
    </dgm:pt>
    <dgm:pt modelId="{E517A45C-31B6-4B5D-A160-FAC8E30BE9EF}" type="parTrans" cxnId="{843B49D3-7FC7-4A3E-B505-869576EB9CD8}">
      <dgm:prSet/>
      <dgm:spPr/>
      <dgm:t>
        <a:bodyPr/>
        <a:lstStyle/>
        <a:p>
          <a:endParaRPr lang="fr-FR"/>
        </a:p>
      </dgm:t>
    </dgm:pt>
    <dgm:pt modelId="{F6E7F862-9EE4-46E2-9C06-0757B4EB95FA}" type="sibTrans" cxnId="{843B49D3-7FC7-4A3E-B505-869576EB9CD8}">
      <dgm:prSet/>
      <dgm:spPr/>
      <dgm:t>
        <a:bodyPr/>
        <a:lstStyle/>
        <a:p>
          <a:endParaRPr lang="fr-FR"/>
        </a:p>
      </dgm:t>
    </dgm:pt>
    <dgm:pt modelId="{FE474BE8-7846-4611-963C-3DB8EE7F84A1}">
      <dgm:prSet phldrT="[Texte]"/>
      <dgm:spPr/>
      <dgm:t>
        <a:bodyPr/>
        <a:lstStyle/>
        <a:p>
          <a:r>
            <a:rPr lang="fr-FR" dirty="0"/>
            <a:t>Analyse exploratoire</a:t>
          </a:r>
        </a:p>
      </dgm:t>
    </dgm:pt>
    <dgm:pt modelId="{FE0A84B7-3D5F-4472-B544-815609D7DE85}" type="parTrans" cxnId="{1FA947E4-1E45-4E45-B49D-6145799FA531}">
      <dgm:prSet/>
      <dgm:spPr/>
      <dgm:t>
        <a:bodyPr/>
        <a:lstStyle/>
        <a:p>
          <a:endParaRPr lang="fr-FR"/>
        </a:p>
      </dgm:t>
    </dgm:pt>
    <dgm:pt modelId="{D05C8E53-14A9-41FE-8931-182CE8F0C43B}" type="sibTrans" cxnId="{1FA947E4-1E45-4E45-B49D-6145799FA531}">
      <dgm:prSet/>
      <dgm:spPr/>
      <dgm:t>
        <a:bodyPr/>
        <a:lstStyle/>
        <a:p>
          <a:endParaRPr lang="fr-FR"/>
        </a:p>
      </dgm:t>
    </dgm:pt>
    <dgm:pt modelId="{92D91483-8743-4572-B828-07F4B9F728E9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12CD9BE-48CD-4D93-92FF-3EB5E27C2632}" type="parTrans" cxnId="{720C1EC3-4F7A-4466-B375-FF2083BAE400}">
      <dgm:prSet/>
      <dgm:spPr/>
      <dgm:t>
        <a:bodyPr/>
        <a:lstStyle/>
        <a:p>
          <a:endParaRPr lang="fr-FR"/>
        </a:p>
      </dgm:t>
    </dgm:pt>
    <dgm:pt modelId="{1998FB4C-CB1A-4833-95E6-9A0927919A13}" type="sibTrans" cxnId="{720C1EC3-4F7A-4466-B375-FF2083BAE400}">
      <dgm:prSet/>
      <dgm:spPr/>
      <dgm:t>
        <a:bodyPr/>
        <a:lstStyle/>
        <a:p>
          <a:endParaRPr lang="fr-FR"/>
        </a:p>
      </dgm:t>
    </dgm:pt>
    <dgm:pt modelId="{569C28FA-C8E8-4B7E-884D-EB08230753E9}" type="pres">
      <dgm:prSet presAssocID="{BAAE1367-BE91-426C-B10C-71E48EFF3346}" presName="Name0" presStyleCnt="0">
        <dgm:presLayoutVars>
          <dgm:dir/>
          <dgm:animLvl val="lvl"/>
          <dgm:resizeHandles val="exact"/>
        </dgm:presLayoutVars>
      </dgm:prSet>
      <dgm:spPr/>
    </dgm:pt>
    <dgm:pt modelId="{1D93F486-D1F1-4986-82B6-A4BB9F84AB7C}" type="pres">
      <dgm:prSet presAssocID="{4C11FECF-740D-4DC0-B706-27CE9FBBDD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A3FDCF9-3136-4C15-9BB1-2BE504BDA3F0}" type="pres">
      <dgm:prSet presAssocID="{2610C4FA-0C36-40CB-BDAB-7FEDFD756146}" presName="parTxOnlySpace" presStyleCnt="0"/>
      <dgm:spPr/>
    </dgm:pt>
    <dgm:pt modelId="{FA940206-2206-4418-BE8D-EFC361B46072}" type="pres">
      <dgm:prSet presAssocID="{213C7455-A079-47A2-A326-E7BD753486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DDEB80-95E1-40E7-947F-CBE6458090A3}" type="pres">
      <dgm:prSet presAssocID="{B8FD4CCC-984D-4A30-96F7-1DC6320654A3}" presName="parTxOnlySpace" presStyleCnt="0"/>
      <dgm:spPr/>
    </dgm:pt>
    <dgm:pt modelId="{C848C8EF-5CDB-4512-AF6F-98B2D5166914}" type="pres">
      <dgm:prSet presAssocID="{1EFAE8A9-6B64-439A-9B0E-0ADD06EB27A8}" presName="parTxOnly" presStyleLbl="node1" presStyleIdx="2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44EA2C45-C7E6-4C59-B842-62A6F27CBE74}" type="pres">
      <dgm:prSet presAssocID="{F6E7F862-9EE4-46E2-9C06-0757B4EB95FA}" presName="parTxOnlySpace" presStyleCnt="0"/>
      <dgm:spPr/>
    </dgm:pt>
    <dgm:pt modelId="{A251C95E-F6A8-4705-B3DC-96DAEC8ADA4B}" type="pres">
      <dgm:prSet presAssocID="{FE474BE8-7846-4611-963C-3DB8EE7F84A1}" presName="parTxOnly" presStyleLbl="node1" presStyleIdx="3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  <dgm:pt modelId="{B2A5751E-947E-46F8-AD33-D811B812328C}" type="pres">
      <dgm:prSet presAssocID="{D05C8E53-14A9-41FE-8931-182CE8F0C43B}" presName="parTxOnlySpace" presStyleCnt="0"/>
      <dgm:spPr/>
    </dgm:pt>
    <dgm:pt modelId="{56F7A17C-A968-4BEA-9CBC-6AE978283000}" type="pres">
      <dgm:prSet presAssocID="{92D91483-8743-4572-B828-07F4B9F728E9}" presName="parTxOnly" presStyleLbl="node1" presStyleIdx="4" presStyleCnt="5" custLinFactNeighborX="-1208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62FA4B03-40FC-4F98-A551-EC1AB571A656}" type="presOf" srcId="{BAAE1367-BE91-426C-B10C-71E48EFF3346}" destId="{569C28FA-C8E8-4B7E-884D-EB08230753E9}" srcOrd="0" destOrd="0" presId="urn:microsoft.com/office/officeart/2005/8/layout/chevron1"/>
    <dgm:cxn modelId="{AC5ACB09-87A5-4E94-9B41-D343E552AB23}" type="presOf" srcId="{213C7455-A079-47A2-A326-E7BD7534862B}" destId="{FA940206-2206-4418-BE8D-EFC361B46072}" srcOrd="0" destOrd="0" presId="urn:microsoft.com/office/officeart/2005/8/layout/chevron1"/>
    <dgm:cxn modelId="{5675C61D-63CE-48BC-BFD2-859D120D252F}" srcId="{BAAE1367-BE91-426C-B10C-71E48EFF3346}" destId="{213C7455-A079-47A2-A326-E7BD7534862B}" srcOrd="1" destOrd="0" parTransId="{93133FBF-8717-49F8-8A7B-6C032710C5A4}" sibTransId="{B8FD4CCC-984D-4A30-96F7-1DC6320654A3}"/>
    <dgm:cxn modelId="{CB564838-DBE7-45C9-8E0D-EB6A525F7DF2}" type="presOf" srcId="{4C11FECF-740D-4DC0-B706-27CE9FBBDD08}" destId="{1D93F486-D1F1-4986-82B6-A4BB9F84AB7C}" srcOrd="0" destOrd="0" presId="urn:microsoft.com/office/officeart/2005/8/layout/chevron1"/>
    <dgm:cxn modelId="{B23F043E-D698-4147-9E0E-00CD522D47CA}" type="presOf" srcId="{1EFAE8A9-6B64-439A-9B0E-0ADD06EB27A8}" destId="{C848C8EF-5CDB-4512-AF6F-98B2D5166914}" srcOrd="0" destOrd="0" presId="urn:microsoft.com/office/officeart/2005/8/layout/chevron1"/>
    <dgm:cxn modelId="{DD4C299F-03FB-4599-9DA4-F1CD21C13B67}" type="presOf" srcId="{92D91483-8743-4572-B828-07F4B9F728E9}" destId="{56F7A17C-A968-4BEA-9CBC-6AE978283000}" srcOrd="0" destOrd="0" presId="urn:microsoft.com/office/officeart/2005/8/layout/chevron1"/>
    <dgm:cxn modelId="{ACD0ABBA-2421-4715-8B30-ABA81C2B0D6D}" srcId="{BAAE1367-BE91-426C-B10C-71E48EFF3346}" destId="{4C11FECF-740D-4DC0-B706-27CE9FBBDD08}" srcOrd="0" destOrd="0" parTransId="{C6416047-84D0-420B-A42E-4FD12193437E}" sibTransId="{2610C4FA-0C36-40CB-BDAB-7FEDFD756146}"/>
    <dgm:cxn modelId="{720C1EC3-4F7A-4466-B375-FF2083BAE400}" srcId="{BAAE1367-BE91-426C-B10C-71E48EFF3346}" destId="{92D91483-8743-4572-B828-07F4B9F728E9}" srcOrd="4" destOrd="0" parTransId="{F12CD9BE-48CD-4D93-92FF-3EB5E27C2632}" sibTransId="{1998FB4C-CB1A-4833-95E6-9A0927919A13}"/>
    <dgm:cxn modelId="{843B49D3-7FC7-4A3E-B505-869576EB9CD8}" srcId="{BAAE1367-BE91-426C-B10C-71E48EFF3346}" destId="{1EFAE8A9-6B64-439A-9B0E-0ADD06EB27A8}" srcOrd="2" destOrd="0" parTransId="{E517A45C-31B6-4B5D-A160-FAC8E30BE9EF}" sibTransId="{F6E7F862-9EE4-46E2-9C06-0757B4EB95FA}"/>
    <dgm:cxn modelId="{1FA947E4-1E45-4E45-B49D-6145799FA531}" srcId="{BAAE1367-BE91-426C-B10C-71E48EFF3346}" destId="{FE474BE8-7846-4611-963C-3DB8EE7F84A1}" srcOrd="3" destOrd="0" parTransId="{FE0A84B7-3D5F-4472-B544-815609D7DE85}" sibTransId="{D05C8E53-14A9-41FE-8931-182CE8F0C43B}"/>
    <dgm:cxn modelId="{919756F4-7C5F-44F7-956E-BB01460F0BF0}" type="presOf" srcId="{FE474BE8-7846-4611-963C-3DB8EE7F84A1}" destId="{A251C95E-F6A8-4705-B3DC-96DAEC8ADA4B}" srcOrd="0" destOrd="0" presId="urn:microsoft.com/office/officeart/2005/8/layout/chevron1"/>
    <dgm:cxn modelId="{B608187C-9CA1-4A3E-8696-E54D5B080F88}" type="presParOf" srcId="{569C28FA-C8E8-4B7E-884D-EB08230753E9}" destId="{1D93F486-D1F1-4986-82B6-A4BB9F84AB7C}" srcOrd="0" destOrd="0" presId="urn:microsoft.com/office/officeart/2005/8/layout/chevron1"/>
    <dgm:cxn modelId="{DE21D355-1EA1-457D-9574-CFB2F4C7AB58}" type="presParOf" srcId="{569C28FA-C8E8-4B7E-884D-EB08230753E9}" destId="{AA3FDCF9-3136-4C15-9BB1-2BE504BDA3F0}" srcOrd="1" destOrd="0" presId="urn:microsoft.com/office/officeart/2005/8/layout/chevron1"/>
    <dgm:cxn modelId="{3C00350A-165D-4353-A881-ED43BD5AFA38}" type="presParOf" srcId="{569C28FA-C8E8-4B7E-884D-EB08230753E9}" destId="{FA940206-2206-4418-BE8D-EFC361B46072}" srcOrd="2" destOrd="0" presId="urn:microsoft.com/office/officeart/2005/8/layout/chevron1"/>
    <dgm:cxn modelId="{26E3E6F0-1584-4BDB-9197-8DC06EA92A48}" type="presParOf" srcId="{569C28FA-C8E8-4B7E-884D-EB08230753E9}" destId="{47DDEB80-95E1-40E7-947F-CBE6458090A3}" srcOrd="3" destOrd="0" presId="urn:microsoft.com/office/officeart/2005/8/layout/chevron1"/>
    <dgm:cxn modelId="{82615B52-D939-475B-BEA7-526D5C553D15}" type="presParOf" srcId="{569C28FA-C8E8-4B7E-884D-EB08230753E9}" destId="{C848C8EF-5CDB-4512-AF6F-98B2D5166914}" srcOrd="4" destOrd="0" presId="urn:microsoft.com/office/officeart/2005/8/layout/chevron1"/>
    <dgm:cxn modelId="{50C97D4B-6DF1-43F5-B74A-61C74B27DD41}" type="presParOf" srcId="{569C28FA-C8E8-4B7E-884D-EB08230753E9}" destId="{44EA2C45-C7E6-4C59-B842-62A6F27CBE74}" srcOrd="5" destOrd="0" presId="urn:microsoft.com/office/officeart/2005/8/layout/chevron1"/>
    <dgm:cxn modelId="{0FE53670-8A6D-41B6-A0BC-07AEA7AA0FD0}" type="presParOf" srcId="{569C28FA-C8E8-4B7E-884D-EB08230753E9}" destId="{A251C95E-F6A8-4705-B3DC-96DAEC8ADA4B}" srcOrd="6" destOrd="0" presId="urn:microsoft.com/office/officeart/2005/8/layout/chevron1"/>
    <dgm:cxn modelId="{783CEB92-A11B-4F8C-98C4-ADECA8419F52}" type="presParOf" srcId="{569C28FA-C8E8-4B7E-884D-EB08230753E9}" destId="{B2A5751E-947E-46F8-AD33-D811B812328C}" srcOrd="7" destOrd="0" presId="urn:microsoft.com/office/officeart/2005/8/layout/chevron1"/>
    <dgm:cxn modelId="{8F6C7756-24C2-409B-98EA-B044EE27342B}" type="presParOf" srcId="{569C28FA-C8E8-4B7E-884D-EB08230753E9}" destId="{56F7A17C-A968-4BEA-9CBC-6AE97828300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52086-51A6-4948-83BF-ACF58E4A8A8B}">
      <dsp:nvSpPr>
        <dsp:cNvPr id="0" name=""/>
        <dsp:cNvSpPr/>
      </dsp:nvSpPr>
      <dsp:spPr>
        <a:xfrm>
          <a:off x="0" y="184892"/>
          <a:ext cx="6753487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146" tIns="208280" rIns="524146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Pays (nom, code)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Indicateurs (nom, code)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Dates (de 1970 à 2100)</a:t>
          </a:r>
          <a:endParaRPr lang="en-US" sz="1000" kern="1200"/>
        </a:p>
      </dsp:txBody>
      <dsp:txXfrm>
        <a:off x="0" y="184892"/>
        <a:ext cx="6753487" cy="756000"/>
      </dsp:txXfrm>
    </dsp:sp>
    <dsp:sp modelId="{7B189501-EB0D-46CD-BF8D-10D2C23820D3}">
      <dsp:nvSpPr>
        <dsp:cNvPr id="0" name=""/>
        <dsp:cNvSpPr/>
      </dsp:nvSpPr>
      <dsp:spPr>
        <a:xfrm>
          <a:off x="337674" y="37292"/>
          <a:ext cx="4727440" cy="29520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78686" tIns="0" rIns="17868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« </a:t>
          </a:r>
          <a:r>
            <a:rPr lang="fr-FR" sz="1000" b="1" kern="1200" dirty="0" err="1"/>
            <a:t>EdStatsData</a:t>
          </a:r>
          <a:r>
            <a:rPr lang="fr-FR" sz="1000" b="1" kern="1200" dirty="0"/>
            <a:t> » : données utiles à l’analyse future</a:t>
          </a:r>
          <a:endParaRPr lang="en-US" sz="1000" b="1" kern="1200" dirty="0"/>
        </a:p>
      </dsp:txBody>
      <dsp:txXfrm>
        <a:off x="352084" y="51702"/>
        <a:ext cx="4698620" cy="266380"/>
      </dsp:txXfrm>
    </dsp:sp>
    <dsp:sp modelId="{9E1F23A2-E5F0-4D6C-A15B-CE786B4C7796}">
      <dsp:nvSpPr>
        <dsp:cNvPr id="0" name=""/>
        <dsp:cNvSpPr/>
      </dsp:nvSpPr>
      <dsp:spPr>
        <a:xfrm>
          <a:off x="0" y="1142492"/>
          <a:ext cx="6753487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146" tIns="208280" rIns="524146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Pays (nom, code)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Informations complémentaires</a:t>
          </a:r>
          <a:endParaRPr lang="en-US" sz="1000" kern="1200" dirty="0"/>
        </a:p>
      </dsp:txBody>
      <dsp:txXfrm>
        <a:off x="0" y="1142492"/>
        <a:ext cx="6753487" cy="582750"/>
      </dsp:txXfrm>
    </dsp:sp>
    <dsp:sp modelId="{DC6FFD81-6CB2-481A-B2FD-3C1C350E92CD}">
      <dsp:nvSpPr>
        <dsp:cNvPr id="0" name=""/>
        <dsp:cNvSpPr/>
      </dsp:nvSpPr>
      <dsp:spPr>
        <a:xfrm>
          <a:off x="337674" y="994892"/>
          <a:ext cx="4727440" cy="29520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78686" tIns="0" rIns="17868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« </a:t>
          </a:r>
          <a:r>
            <a:rPr lang="fr-FR" sz="1000" b="1" kern="1200" dirty="0" err="1"/>
            <a:t>EdStatsCountry</a:t>
          </a:r>
          <a:r>
            <a:rPr lang="fr-FR" sz="1000" b="1" kern="1200" dirty="0"/>
            <a:t> » : pays étudiés</a:t>
          </a:r>
          <a:endParaRPr lang="en-US" sz="1000" b="1" kern="1200" dirty="0"/>
        </a:p>
      </dsp:txBody>
      <dsp:txXfrm>
        <a:off x="352084" y="1009302"/>
        <a:ext cx="4698620" cy="266380"/>
      </dsp:txXfrm>
    </dsp:sp>
    <dsp:sp modelId="{7B8DBCDF-36CD-4696-907C-134E093F9DB7}">
      <dsp:nvSpPr>
        <dsp:cNvPr id="0" name=""/>
        <dsp:cNvSpPr/>
      </dsp:nvSpPr>
      <dsp:spPr>
        <a:xfrm>
          <a:off x="0" y="1926842"/>
          <a:ext cx="6753487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146" tIns="208280" rIns="524146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Code pays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Code indicateurs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Description</a:t>
          </a:r>
          <a:endParaRPr lang="en-US" sz="1000" kern="1200"/>
        </a:p>
      </dsp:txBody>
      <dsp:txXfrm>
        <a:off x="0" y="1926842"/>
        <a:ext cx="6753487" cy="756000"/>
      </dsp:txXfrm>
    </dsp:sp>
    <dsp:sp modelId="{8A152F27-0C6C-4C15-94D6-1762800F80B0}">
      <dsp:nvSpPr>
        <dsp:cNvPr id="0" name=""/>
        <dsp:cNvSpPr/>
      </dsp:nvSpPr>
      <dsp:spPr>
        <a:xfrm>
          <a:off x="337674" y="1779242"/>
          <a:ext cx="4727440" cy="29520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78686" tIns="0" rIns="17868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« </a:t>
          </a:r>
          <a:r>
            <a:rPr lang="fr-FR" sz="1000" b="1" kern="1200" dirty="0" err="1"/>
            <a:t>EdStatsCountry-Series</a:t>
          </a:r>
          <a:r>
            <a:rPr lang="fr-FR" sz="1000" b="1" kern="1200" dirty="0"/>
            <a:t> » : source des données</a:t>
          </a:r>
          <a:endParaRPr lang="en-US" sz="1000" b="1" kern="1200" dirty="0"/>
        </a:p>
      </dsp:txBody>
      <dsp:txXfrm>
        <a:off x="352084" y="1793652"/>
        <a:ext cx="4698620" cy="266380"/>
      </dsp:txXfrm>
    </dsp:sp>
    <dsp:sp modelId="{7930892A-C83F-40EB-B2FC-528A4BD91526}">
      <dsp:nvSpPr>
        <dsp:cNvPr id="0" name=""/>
        <dsp:cNvSpPr/>
      </dsp:nvSpPr>
      <dsp:spPr>
        <a:xfrm>
          <a:off x="0" y="2884443"/>
          <a:ext cx="6753487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146" tIns="208280" rIns="524146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Indicateurs (nom, code)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Informations complémentaires</a:t>
          </a:r>
          <a:endParaRPr lang="en-US" sz="1000" kern="1200" dirty="0"/>
        </a:p>
      </dsp:txBody>
      <dsp:txXfrm>
        <a:off x="0" y="2884443"/>
        <a:ext cx="6753487" cy="582750"/>
      </dsp:txXfrm>
    </dsp:sp>
    <dsp:sp modelId="{FA2AF8FB-5F40-443C-BAE8-3C1674135B44}">
      <dsp:nvSpPr>
        <dsp:cNvPr id="0" name=""/>
        <dsp:cNvSpPr/>
      </dsp:nvSpPr>
      <dsp:spPr>
        <a:xfrm>
          <a:off x="337674" y="2736843"/>
          <a:ext cx="4727440" cy="29520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78686" tIns="0" rIns="17868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« </a:t>
          </a:r>
          <a:r>
            <a:rPr lang="fr-FR" sz="1000" b="1" kern="1200" dirty="0" err="1"/>
            <a:t>EdStatsSeries</a:t>
          </a:r>
          <a:r>
            <a:rPr lang="fr-FR" sz="1000" b="1" kern="1200" dirty="0"/>
            <a:t> » : indicateurs étudiés</a:t>
          </a:r>
          <a:endParaRPr lang="en-US" sz="1000" b="1" kern="1200" dirty="0"/>
        </a:p>
      </dsp:txBody>
      <dsp:txXfrm>
        <a:off x="352084" y="2751253"/>
        <a:ext cx="4698620" cy="266380"/>
      </dsp:txXfrm>
    </dsp:sp>
    <dsp:sp modelId="{6991E2B0-BE20-4BF2-8506-C054261ABBA5}">
      <dsp:nvSpPr>
        <dsp:cNvPr id="0" name=""/>
        <dsp:cNvSpPr/>
      </dsp:nvSpPr>
      <dsp:spPr>
        <a:xfrm>
          <a:off x="0" y="3668793"/>
          <a:ext cx="6753487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146" tIns="208280" rIns="524146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Code pays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Code indicateurs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Années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Description</a:t>
          </a:r>
          <a:endParaRPr lang="en-US" sz="1000" kern="1200"/>
        </a:p>
      </dsp:txBody>
      <dsp:txXfrm>
        <a:off x="0" y="3668793"/>
        <a:ext cx="6753487" cy="913500"/>
      </dsp:txXfrm>
    </dsp:sp>
    <dsp:sp modelId="{3E39EB27-E216-407F-9DAC-81295480A96E}">
      <dsp:nvSpPr>
        <dsp:cNvPr id="0" name=""/>
        <dsp:cNvSpPr/>
      </dsp:nvSpPr>
      <dsp:spPr>
        <a:xfrm>
          <a:off x="337674" y="3521193"/>
          <a:ext cx="4727440" cy="29520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78686" tIns="0" rIns="17868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« </a:t>
          </a:r>
          <a:r>
            <a:rPr lang="fr-FR" sz="1000" b="1" kern="1200" dirty="0" err="1"/>
            <a:t>EdStatsFootNote</a:t>
          </a:r>
          <a:r>
            <a:rPr lang="fr-FR" sz="1000" b="1" kern="1200" dirty="0"/>
            <a:t> » : source des données + années </a:t>
          </a:r>
          <a:endParaRPr lang="en-US" sz="1000" b="1" kern="1200" dirty="0"/>
        </a:p>
      </dsp:txBody>
      <dsp:txXfrm>
        <a:off x="352084" y="3535603"/>
        <a:ext cx="4698620" cy="2663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F486-D1F1-4986-82B6-A4BB9F84AB7C}">
      <dsp:nvSpPr>
        <dsp:cNvPr id="0" name=""/>
        <dsp:cNvSpPr/>
      </dsp:nvSpPr>
      <dsp:spPr>
        <a:xfrm>
          <a:off x="1684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Objectif du projet</a:t>
          </a:r>
        </a:p>
      </dsp:txBody>
      <dsp:txXfrm>
        <a:off x="301454" y="47012"/>
        <a:ext cx="899309" cy="599539"/>
      </dsp:txXfrm>
    </dsp:sp>
    <dsp:sp modelId="{FA940206-2206-4418-BE8D-EFC361B46072}">
      <dsp:nvSpPr>
        <dsp:cNvPr id="0" name=""/>
        <dsp:cNvSpPr/>
      </dsp:nvSpPr>
      <dsp:spPr>
        <a:xfrm>
          <a:off x="1350647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jeu de données</a:t>
          </a:r>
        </a:p>
      </dsp:txBody>
      <dsp:txXfrm>
        <a:off x="1650417" y="47012"/>
        <a:ext cx="899309" cy="599539"/>
      </dsp:txXfrm>
    </dsp:sp>
    <dsp:sp modelId="{C848C8EF-5CDB-4512-AF6F-98B2D5166914}">
      <dsp:nvSpPr>
        <dsp:cNvPr id="0" name=""/>
        <dsp:cNvSpPr/>
      </dsp:nvSpPr>
      <dsp:spPr>
        <a:xfrm>
          <a:off x="2681501" y="47012"/>
          <a:ext cx="1498848" cy="599539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pré-exploratoire</a:t>
          </a:r>
        </a:p>
      </dsp:txBody>
      <dsp:txXfrm>
        <a:off x="2981271" y="47012"/>
        <a:ext cx="899309" cy="599539"/>
      </dsp:txXfrm>
    </dsp:sp>
    <dsp:sp modelId="{A251C95E-F6A8-4705-B3DC-96DAEC8ADA4B}">
      <dsp:nvSpPr>
        <dsp:cNvPr id="0" name=""/>
        <dsp:cNvSpPr/>
      </dsp:nvSpPr>
      <dsp:spPr>
        <a:xfrm>
          <a:off x="4030465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4330235" y="47012"/>
        <a:ext cx="899309" cy="599539"/>
      </dsp:txXfrm>
    </dsp:sp>
    <dsp:sp modelId="{56F7A17C-A968-4BEA-9CBC-6AE978283000}">
      <dsp:nvSpPr>
        <dsp:cNvPr id="0" name=""/>
        <dsp:cNvSpPr/>
      </dsp:nvSpPr>
      <dsp:spPr>
        <a:xfrm>
          <a:off x="5379428" y="47012"/>
          <a:ext cx="1498848" cy="599539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Conclusion</a:t>
          </a:r>
        </a:p>
      </dsp:txBody>
      <dsp:txXfrm>
        <a:off x="5679198" y="47012"/>
        <a:ext cx="899309" cy="599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C6C8-2638-435A-8D4E-8789F2144A2D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06A17-940A-4D26-B293-3CCC5B72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8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09873-5170-48DA-58D7-0B8C92A1A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3A9483-8818-D094-FF06-3648374BF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6F0CB-5F52-D0DB-CBDF-35F9CAC8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C8E-3CBD-4258-A6B4-B17C4CCEEBC8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BE789E-8AB7-5613-F468-A339EBD2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29BB87-C742-F3DA-CD3B-177C85AF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1B011-4F15-FD49-A3B6-CFD370BF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95DB5E-5D01-8A4C-0076-84ACBF4F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E241E-6CE5-29D0-1873-1443806D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B85C-8838-452B-A92F-1FFC0E5E330C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39B8C-009E-0B7F-B75C-9499794A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D8138-7039-E048-C193-EAF49CC3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30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70F79E-8C66-CF69-3A48-D36C0AFAC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63ECB5-2DC4-9BD0-B350-7E4844798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2A96D-7F47-2601-5DEF-49D00670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BC0-428E-4F45-8509-6F0985C51A43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EDF90-C8A9-A740-DBE8-F18D8AFC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4F179-FE13-0E82-166B-667F2303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67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56F76-816A-3184-EB75-9166508D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39265-05DF-D54C-635C-CB44746F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57CBD4-55EA-8942-7CF3-B398753A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BEB5-92E6-4DF2-A7A6-3497DD1F4F7B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68DB7-EA1C-8452-B519-B967DD27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F5B64-30AA-ACE9-2F81-83416E7F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34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7B831-373F-BC2E-A680-AA95DECC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51B5F0-3163-75F6-7FFB-360B7544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474F6-CB0B-1FAF-1B48-D44BC98E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B4A-2451-4AB4-8387-8F91635F81D8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CE7E0-0E41-2319-DC00-254B40D7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FD65B0-5780-4468-2C8C-9EDF9668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69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47A2F-07E3-C2ED-F81E-B324AA89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19637-FB1F-6B97-268F-786CB07A8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BEE056-B30D-BA6A-58C7-53E75DB52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E123F0-24B1-A0C3-CFCD-A5F3EEF6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B166-0199-4FED-B95A-1E8C4D80F6D5}" type="datetime1">
              <a:rPr lang="fr-FR" smtClean="0"/>
              <a:t>06/12/2022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0A241-4A5D-3E47-C44A-25F9027B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232DE7-55DC-6F76-63A2-95C9A800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0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186C3-D664-5185-9A21-796D6F7F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B53A3C-89C9-2A15-D147-006BB270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3D812A-A280-F352-49D2-58E1DA33D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031941-6D95-F570-DC81-0B39BC963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DB25A3-63B7-82FD-D6A0-042D6E557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EC045E-F754-34FD-6725-BD110825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9D3C-D253-439A-B9E4-DE74F3CFDB4D}" type="datetime1">
              <a:rPr lang="fr-FR" smtClean="0"/>
              <a:t>06/12/2022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9BB3D4-3294-651B-54C0-8AFB31A2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315B69-E4C4-5857-770D-1135959B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69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B4DDA-1C76-54D8-5FB8-7681F49C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05E9B7-4497-A4E4-84DC-639E1E7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C6ED-CE54-47C2-AE7D-E23309251CD2}" type="datetime1">
              <a:rPr lang="fr-FR" smtClean="0"/>
              <a:t>06/12/2022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4939A1-38B2-8737-29FE-94AF6F2B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94C963-87E4-3443-2B03-066C49E6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7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B4BA3E-C776-804E-6132-DEA4EB3C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2A77-E2A0-4428-B895-62DD9FC496CF}" type="datetime1">
              <a:rPr lang="fr-FR" smtClean="0"/>
              <a:t>06/12/2022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0EBA7A-241D-80B5-DBC4-C61D00F2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2D0A5F-79B7-8BA2-06B4-5512A85E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F7C4D-AAA0-2EDA-6F83-CD08D987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1D14D-ADE2-0B9E-C980-512498B9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A44BFD-3275-F3F2-4F01-B4C8469F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630ACE-3496-3267-6531-79295323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EE2F-E11E-4DF3-9558-ACC3EDAAC38E}" type="datetime1">
              <a:rPr lang="fr-FR" smtClean="0"/>
              <a:t>06/12/2022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B5D416-4CFA-FA5D-799C-E85A54FD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F54105-0295-6464-67C5-176D49A2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22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F3281-CBFC-3850-2483-DEDF32A0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810B41-D4D8-A3BA-5345-D391A5A1E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2536D2-9445-7B8F-A4FB-7136DB2F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010D28-5B3E-D924-DC5D-4CAF8224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5D44-C013-4AE2-9D64-AFE248AB8612}" type="datetime1">
              <a:rPr lang="fr-FR" smtClean="0"/>
              <a:t>06/12/2022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E75085-F194-D97E-7C19-3F13122C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569788-DFAC-56C6-1B6B-84FD993B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7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A5D0D4-C6DC-37D5-7048-7B6E8A0D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80B7C0-42F3-2901-0935-514C68EA4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602F2A-976B-DA9A-2E36-A734ABF84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29CC-B442-4737-B9EB-7D7B29032279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E67866-F617-F565-1ECC-B2A4F03E0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1F31F9-1CD5-7400-8C3F-C2B2F8CD3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5E71-526C-423C-B5DC-B85F27901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4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38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3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42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4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4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4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49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51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53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svg"/><Relationship Id="rId9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diagramLayout" Target="../diagrams/layou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diagramData" Target="../diagrams/data4.xml"/><Relationship Id="rId5" Type="http://schemas.openxmlformats.org/officeDocument/2006/relationships/image" Target="../media/image12.png"/><Relationship Id="rId15" Type="http://schemas.microsoft.com/office/2007/relationships/diagramDrawing" Target="../diagrams/drawing4.xml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diagramDrawing" Target="../diagrams/drawing5.xm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diagramColors" Target="../diagrams/colors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diagramQuickStyle" Target="../diagrams/quickStyle5.xml"/><Relationship Id="rId5" Type="http://schemas.openxmlformats.org/officeDocument/2006/relationships/image" Target="../media/image21.png"/><Relationship Id="rId10" Type="http://schemas.openxmlformats.org/officeDocument/2006/relationships/diagramLayout" Target="../diagrams/layout5.xml"/><Relationship Id="rId4" Type="http://schemas.openxmlformats.org/officeDocument/2006/relationships/image" Target="../media/image20.png"/><Relationship Id="rId9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26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28.svg"/><Relationship Id="rId10" Type="http://schemas.microsoft.com/office/2007/relationships/diagramDrawing" Target="../diagrams/drawing6.xml"/><Relationship Id="rId4" Type="http://schemas.openxmlformats.org/officeDocument/2006/relationships/image" Target="../media/image27.png"/><Relationship Id="rId9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0.jpg"/><Relationship Id="rId7" Type="http://schemas.openxmlformats.org/officeDocument/2006/relationships/diagramColors" Target="../diagrams/colors7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Rectangle 1064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066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86" name="Freeform: Shape 1068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C7E153-F81D-1BE8-1FC9-8E6D4CB05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080808"/>
                </a:solidFill>
              </a:rPr>
              <a:t>Projet 2 : Analysez des données de systèmes éducatifs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BB4AE-C7E6-5D83-F378-A30D17BB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fr-FR" sz="2000">
                <a:solidFill>
                  <a:srgbClr val="080808"/>
                </a:solidFill>
              </a:rPr>
              <a:t>Eva Rondeau</a:t>
            </a:r>
          </a:p>
        </p:txBody>
      </p:sp>
      <p:sp>
        <p:nvSpPr>
          <p:cNvPr id="1187" name="Rectangle 1070">
            <a:extLst>
              <a:ext uri="{FF2B5EF4-FFF2-40B4-BE49-F238E27FC236}">
                <a16:creationId xmlns:a16="http://schemas.microsoft.com/office/drawing/2014/main" id="{0C661B50-6929-49AE-B678-D23F22C9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44943" y="1682590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072">
            <a:extLst>
              <a:ext uri="{FF2B5EF4-FFF2-40B4-BE49-F238E27FC236}">
                <a16:creationId xmlns:a16="http://schemas.microsoft.com/office/drawing/2014/main" id="{FA4D2597-A2FE-4B0C-BB1F-540C5F25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46635" y="1669247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11FB0677-0B80-1385-9B2B-85138706C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0414" y="441377"/>
            <a:ext cx="2826756" cy="28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9" name="Rectangle 1074">
            <a:extLst>
              <a:ext uri="{FF2B5EF4-FFF2-40B4-BE49-F238E27FC236}">
                <a16:creationId xmlns:a16="http://schemas.microsoft.com/office/drawing/2014/main" id="{DA103EBF-224C-44F4-ACE5-79865767D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71328" y="5264552"/>
            <a:ext cx="723097" cy="7230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076">
            <a:extLst>
              <a:ext uri="{FF2B5EF4-FFF2-40B4-BE49-F238E27FC236}">
                <a16:creationId xmlns:a16="http://schemas.microsoft.com/office/drawing/2014/main" id="{87A5F9AD-A73A-480E-A9D0-4B423467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55277" y="5293530"/>
            <a:ext cx="322181" cy="3221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C60D79-29C5-93BE-629C-14E734D2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01" y="3622818"/>
            <a:ext cx="4427182" cy="27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6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DBA9-7C29-6819-5E7F-7938A84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57393-9F2A-EA07-0C58-94A1DC3C878E}"/>
              </a:ext>
            </a:extLst>
          </p:cNvPr>
          <p:cNvGraphicFramePr/>
          <p:nvPr/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31EC6FA-F095-9D03-6831-20C034683F10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exploratoire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BBD185-62FE-806C-A863-E4FF86A23949}"/>
              </a:ext>
            </a:extLst>
          </p:cNvPr>
          <p:cNvSpPr txBox="1"/>
          <p:nvPr/>
        </p:nvSpPr>
        <p:spPr>
          <a:xfrm>
            <a:off x="670706" y="1645230"/>
            <a:ext cx="4041254" cy="369332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25446443">
                  <a:custGeom>
                    <a:avLst/>
                    <a:gdLst>
                      <a:gd name="connsiteX0" fmla="*/ 0 w 4041254"/>
                      <a:gd name="connsiteY0" fmla="*/ 0 h 369332"/>
                      <a:gd name="connsiteX1" fmla="*/ 754367 w 4041254"/>
                      <a:gd name="connsiteY1" fmla="*/ 0 h 369332"/>
                      <a:gd name="connsiteX2" fmla="*/ 1508735 w 4041254"/>
                      <a:gd name="connsiteY2" fmla="*/ 0 h 369332"/>
                      <a:gd name="connsiteX3" fmla="*/ 2061040 w 4041254"/>
                      <a:gd name="connsiteY3" fmla="*/ 0 h 369332"/>
                      <a:gd name="connsiteX4" fmla="*/ 2815407 w 4041254"/>
                      <a:gd name="connsiteY4" fmla="*/ 0 h 369332"/>
                      <a:gd name="connsiteX5" fmla="*/ 3408124 w 4041254"/>
                      <a:gd name="connsiteY5" fmla="*/ 0 h 369332"/>
                      <a:gd name="connsiteX6" fmla="*/ 4041254 w 4041254"/>
                      <a:gd name="connsiteY6" fmla="*/ 0 h 369332"/>
                      <a:gd name="connsiteX7" fmla="*/ 4041254 w 4041254"/>
                      <a:gd name="connsiteY7" fmla="*/ 369332 h 369332"/>
                      <a:gd name="connsiteX8" fmla="*/ 3327299 w 4041254"/>
                      <a:gd name="connsiteY8" fmla="*/ 369332 h 369332"/>
                      <a:gd name="connsiteX9" fmla="*/ 2653757 w 4041254"/>
                      <a:gd name="connsiteY9" fmla="*/ 369332 h 369332"/>
                      <a:gd name="connsiteX10" fmla="*/ 1980214 w 4041254"/>
                      <a:gd name="connsiteY10" fmla="*/ 369332 h 369332"/>
                      <a:gd name="connsiteX11" fmla="*/ 1427910 w 4041254"/>
                      <a:gd name="connsiteY11" fmla="*/ 369332 h 369332"/>
                      <a:gd name="connsiteX12" fmla="*/ 754367 w 4041254"/>
                      <a:gd name="connsiteY12" fmla="*/ 369332 h 369332"/>
                      <a:gd name="connsiteX13" fmla="*/ 0 w 4041254"/>
                      <a:gd name="connsiteY13" fmla="*/ 369332 h 369332"/>
                      <a:gd name="connsiteX14" fmla="*/ 0 w 4041254"/>
                      <a:gd name="connsiteY1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41254" h="369332" extrusionOk="0">
                        <a:moveTo>
                          <a:pt x="0" y="0"/>
                        </a:moveTo>
                        <a:cubicBezTo>
                          <a:pt x="213036" y="8629"/>
                          <a:pt x="481833" y="9872"/>
                          <a:pt x="754367" y="0"/>
                        </a:cubicBezTo>
                        <a:cubicBezTo>
                          <a:pt x="1026901" y="-9872"/>
                          <a:pt x="1198196" y="26368"/>
                          <a:pt x="1508735" y="0"/>
                        </a:cubicBezTo>
                        <a:cubicBezTo>
                          <a:pt x="1819274" y="-26368"/>
                          <a:pt x="1948726" y="-4054"/>
                          <a:pt x="2061040" y="0"/>
                        </a:cubicBezTo>
                        <a:cubicBezTo>
                          <a:pt x="2173354" y="4054"/>
                          <a:pt x="2491956" y="-7972"/>
                          <a:pt x="2815407" y="0"/>
                        </a:cubicBezTo>
                        <a:cubicBezTo>
                          <a:pt x="3138858" y="7972"/>
                          <a:pt x="3228081" y="-21184"/>
                          <a:pt x="3408124" y="0"/>
                        </a:cubicBezTo>
                        <a:cubicBezTo>
                          <a:pt x="3588167" y="21184"/>
                          <a:pt x="3833486" y="25898"/>
                          <a:pt x="4041254" y="0"/>
                        </a:cubicBezTo>
                        <a:cubicBezTo>
                          <a:pt x="4033905" y="159732"/>
                          <a:pt x="4038646" y="247024"/>
                          <a:pt x="4041254" y="369332"/>
                        </a:cubicBezTo>
                        <a:cubicBezTo>
                          <a:pt x="3750395" y="401908"/>
                          <a:pt x="3541956" y="388040"/>
                          <a:pt x="3327299" y="369332"/>
                        </a:cubicBezTo>
                        <a:cubicBezTo>
                          <a:pt x="3112643" y="350624"/>
                          <a:pt x="2894809" y="401348"/>
                          <a:pt x="2653757" y="369332"/>
                        </a:cubicBezTo>
                        <a:cubicBezTo>
                          <a:pt x="2412705" y="337316"/>
                          <a:pt x="2174302" y="370625"/>
                          <a:pt x="1980214" y="369332"/>
                        </a:cubicBezTo>
                        <a:cubicBezTo>
                          <a:pt x="1786126" y="368039"/>
                          <a:pt x="1614757" y="384591"/>
                          <a:pt x="1427910" y="369332"/>
                        </a:cubicBezTo>
                        <a:cubicBezTo>
                          <a:pt x="1241063" y="354073"/>
                          <a:pt x="1004544" y="356070"/>
                          <a:pt x="754367" y="369332"/>
                        </a:cubicBezTo>
                        <a:cubicBezTo>
                          <a:pt x="504190" y="382594"/>
                          <a:pt x="168052" y="332517"/>
                          <a:pt x="0" y="369332"/>
                        </a:cubicBezTo>
                        <a:cubicBezTo>
                          <a:pt x="6089" y="240300"/>
                          <a:pt x="-2786" y="1561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 premiers pays pour chaque indicateur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87A8E83-E0A6-2ED6-EAD7-C14B924FE9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" t="7134" r="7556"/>
          <a:stretch/>
        </p:blipFill>
        <p:spPr>
          <a:xfrm>
            <a:off x="906145" y="2142558"/>
            <a:ext cx="4553339" cy="364809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C4B3F67-7A3D-58E5-E55A-A6C5793F1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8954" y="6050857"/>
            <a:ext cx="1928027" cy="670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691D402-F28F-87B6-1559-885926DA6B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3963" y="6104127"/>
            <a:ext cx="1607959" cy="579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FD86896D-D441-1C85-96A7-97B1892FCEF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" t="6941" r="8926" b="2503"/>
          <a:stretch/>
        </p:blipFill>
        <p:spPr>
          <a:xfrm>
            <a:off x="5747658" y="2142559"/>
            <a:ext cx="4867780" cy="3549954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B250090-15CF-D914-B750-34361A1869BE}"/>
              </a:ext>
            </a:extLst>
          </p:cNvPr>
          <p:cNvCxnSpPr>
            <a:cxnSpLocks/>
          </p:cNvCxnSpPr>
          <p:nvPr/>
        </p:nvCxnSpPr>
        <p:spPr>
          <a:xfrm flipV="1">
            <a:off x="1641614" y="5758224"/>
            <a:ext cx="104743" cy="104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A45C88E-1501-3FDE-A33F-07712755059C}"/>
              </a:ext>
            </a:extLst>
          </p:cNvPr>
          <p:cNvCxnSpPr>
            <a:cxnSpLocks/>
          </p:cNvCxnSpPr>
          <p:nvPr/>
        </p:nvCxnSpPr>
        <p:spPr>
          <a:xfrm flipV="1">
            <a:off x="2438750" y="5806770"/>
            <a:ext cx="104743" cy="104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F72A885-3E67-E8BB-2F3A-E489C499D0E8}"/>
              </a:ext>
            </a:extLst>
          </p:cNvPr>
          <p:cNvCxnSpPr>
            <a:cxnSpLocks/>
          </p:cNvCxnSpPr>
          <p:nvPr/>
        </p:nvCxnSpPr>
        <p:spPr>
          <a:xfrm flipV="1">
            <a:off x="2115289" y="5670155"/>
            <a:ext cx="104743" cy="104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BEF7BFA-0ED4-8BAE-425E-6FE5BF5EAF33}"/>
              </a:ext>
            </a:extLst>
          </p:cNvPr>
          <p:cNvCxnSpPr>
            <a:cxnSpLocks/>
          </p:cNvCxnSpPr>
          <p:nvPr/>
        </p:nvCxnSpPr>
        <p:spPr>
          <a:xfrm flipV="1">
            <a:off x="4118724" y="5606697"/>
            <a:ext cx="104743" cy="104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5A1AA53-B3C5-B334-4FA2-463971F377E2}"/>
              </a:ext>
            </a:extLst>
          </p:cNvPr>
          <p:cNvCxnSpPr>
            <a:cxnSpLocks/>
          </p:cNvCxnSpPr>
          <p:nvPr/>
        </p:nvCxnSpPr>
        <p:spPr>
          <a:xfrm flipV="1">
            <a:off x="6133538" y="5618014"/>
            <a:ext cx="104743" cy="104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46C5060-FA9F-0B54-EC27-F486B4D4F2CB}"/>
              </a:ext>
            </a:extLst>
          </p:cNvPr>
          <p:cNvCxnSpPr>
            <a:cxnSpLocks/>
          </p:cNvCxnSpPr>
          <p:nvPr/>
        </p:nvCxnSpPr>
        <p:spPr>
          <a:xfrm flipV="1">
            <a:off x="7848608" y="5710979"/>
            <a:ext cx="104743" cy="104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1CE6F02-DEB0-A581-553B-5C627E7D5A9B}"/>
              </a:ext>
            </a:extLst>
          </p:cNvPr>
          <p:cNvCxnSpPr>
            <a:cxnSpLocks/>
          </p:cNvCxnSpPr>
          <p:nvPr/>
        </p:nvCxnSpPr>
        <p:spPr>
          <a:xfrm flipV="1">
            <a:off x="6585810" y="5579740"/>
            <a:ext cx="104743" cy="104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2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DBA9-7C29-6819-5E7F-7938A84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57393-9F2A-EA07-0C58-94A1DC3C878E}"/>
              </a:ext>
            </a:extLst>
          </p:cNvPr>
          <p:cNvGraphicFramePr/>
          <p:nvPr/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31EC6FA-F095-9D03-6831-20C034683F10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exploratoire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79D5994-6600-6CEA-EA0D-D8B10DD305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6758" r="7703"/>
          <a:stretch/>
        </p:blipFill>
        <p:spPr>
          <a:xfrm>
            <a:off x="1520065" y="2142558"/>
            <a:ext cx="4162462" cy="381095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06F2216-FBDC-BA95-6271-EBA584895B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5357" r="7733"/>
          <a:stretch/>
        </p:blipFill>
        <p:spPr>
          <a:xfrm>
            <a:off x="6383393" y="2142558"/>
            <a:ext cx="4041073" cy="374684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A80F41D-9145-F360-6E61-1F9B02DB19DC}"/>
              </a:ext>
            </a:extLst>
          </p:cNvPr>
          <p:cNvSpPr txBox="1"/>
          <p:nvPr/>
        </p:nvSpPr>
        <p:spPr>
          <a:xfrm>
            <a:off x="670706" y="1645230"/>
            <a:ext cx="4041254" cy="369332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25446443">
                  <a:custGeom>
                    <a:avLst/>
                    <a:gdLst>
                      <a:gd name="connsiteX0" fmla="*/ 0 w 4041254"/>
                      <a:gd name="connsiteY0" fmla="*/ 0 h 369332"/>
                      <a:gd name="connsiteX1" fmla="*/ 754367 w 4041254"/>
                      <a:gd name="connsiteY1" fmla="*/ 0 h 369332"/>
                      <a:gd name="connsiteX2" fmla="*/ 1508735 w 4041254"/>
                      <a:gd name="connsiteY2" fmla="*/ 0 h 369332"/>
                      <a:gd name="connsiteX3" fmla="*/ 2061040 w 4041254"/>
                      <a:gd name="connsiteY3" fmla="*/ 0 h 369332"/>
                      <a:gd name="connsiteX4" fmla="*/ 2815407 w 4041254"/>
                      <a:gd name="connsiteY4" fmla="*/ 0 h 369332"/>
                      <a:gd name="connsiteX5" fmla="*/ 3408124 w 4041254"/>
                      <a:gd name="connsiteY5" fmla="*/ 0 h 369332"/>
                      <a:gd name="connsiteX6" fmla="*/ 4041254 w 4041254"/>
                      <a:gd name="connsiteY6" fmla="*/ 0 h 369332"/>
                      <a:gd name="connsiteX7" fmla="*/ 4041254 w 4041254"/>
                      <a:gd name="connsiteY7" fmla="*/ 369332 h 369332"/>
                      <a:gd name="connsiteX8" fmla="*/ 3327299 w 4041254"/>
                      <a:gd name="connsiteY8" fmla="*/ 369332 h 369332"/>
                      <a:gd name="connsiteX9" fmla="*/ 2653757 w 4041254"/>
                      <a:gd name="connsiteY9" fmla="*/ 369332 h 369332"/>
                      <a:gd name="connsiteX10" fmla="*/ 1980214 w 4041254"/>
                      <a:gd name="connsiteY10" fmla="*/ 369332 h 369332"/>
                      <a:gd name="connsiteX11" fmla="*/ 1427910 w 4041254"/>
                      <a:gd name="connsiteY11" fmla="*/ 369332 h 369332"/>
                      <a:gd name="connsiteX12" fmla="*/ 754367 w 4041254"/>
                      <a:gd name="connsiteY12" fmla="*/ 369332 h 369332"/>
                      <a:gd name="connsiteX13" fmla="*/ 0 w 4041254"/>
                      <a:gd name="connsiteY13" fmla="*/ 369332 h 369332"/>
                      <a:gd name="connsiteX14" fmla="*/ 0 w 4041254"/>
                      <a:gd name="connsiteY1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41254" h="369332" extrusionOk="0">
                        <a:moveTo>
                          <a:pt x="0" y="0"/>
                        </a:moveTo>
                        <a:cubicBezTo>
                          <a:pt x="213036" y="8629"/>
                          <a:pt x="481833" y="9872"/>
                          <a:pt x="754367" y="0"/>
                        </a:cubicBezTo>
                        <a:cubicBezTo>
                          <a:pt x="1026901" y="-9872"/>
                          <a:pt x="1198196" y="26368"/>
                          <a:pt x="1508735" y="0"/>
                        </a:cubicBezTo>
                        <a:cubicBezTo>
                          <a:pt x="1819274" y="-26368"/>
                          <a:pt x="1948726" y="-4054"/>
                          <a:pt x="2061040" y="0"/>
                        </a:cubicBezTo>
                        <a:cubicBezTo>
                          <a:pt x="2173354" y="4054"/>
                          <a:pt x="2491956" y="-7972"/>
                          <a:pt x="2815407" y="0"/>
                        </a:cubicBezTo>
                        <a:cubicBezTo>
                          <a:pt x="3138858" y="7972"/>
                          <a:pt x="3228081" y="-21184"/>
                          <a:pt x="3408124" y="0"/>
                        </a:cubicBezTo>
                        <a:cubicBezTo>
                          <a:pt x="3588167" y="21184"/>
                          <a:pt x="3833486" y="25898"/>
                          <a:pt x="4041254" y="0"/>
                        </a:cubicBezTo>
                        <a:cubicBezTo>
                          <a:pt x="4033905" y="159732"/>
                          <a:pt x="4038646" y="247024"/>
                          <a:pt x="4041254" y="369332"/>
                        </a:cubicBezTo>
                        <a:cubicBezTo>
                          <a:pt x="3750395" y="401908"/>
                          <a:pt x="3541956" y="388040"/>
                          <a:pt x="3327299" y="369332"/>
                        </a:cubicBezTo>
                        <a:cubicBezTo>
                          <a:pt x="3112643" y="350624"/>
                          <a:pt x="2894809" y="401348"/>
                          <a:pt x="2653757" y="369332"/>
                        </a:cubicBezTo>
                        <a:cubicBezTo>
                          <a:pt x="2412705" y="337316"/>
                          <a:pt x="2174302" y="370625"/>
                          <a:pt x="1980214" y="369332"/>
                        </a:cubicBezTo>
                        <a:cubicBezTo>
                          <a:pt x="1786126" y="368039"/>
                          <a:pt x="1614757" y="384591"/>
                          <a:pt x="1427910" y="369332"/>
                        </a:cubicBezTo>
                        <a:cubicBezTo>
                          <a:pt x="1241063" y="354073"/>
                          <a:pt x="1004544" y="356070"/>
                          <a:pt x="754367" y="369332"/>
                        </a:cubicBezTo>
                        <a:cubicBezTo>
                          <a:pt x="504190" y="382594"/>
                          <a:pt x="168052" y="332517"/>
                          <a:pt x="0" y="369332"/>
                        </a:cubicBezTo>
                        <a:cubicBezTo>
                          <a:pt x="6089" y="240300"/>
                          <a:pt x="-2786" y="1561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 premiers pays pour chaque indicateur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842A778-9319-6ECC-5927-E39E3D006C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8712" y="6048580"/>
            <a:ext cx="1905165" cy="6858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8A8DAA7-8FBA-659B-C1CF-74C5739E84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8124" y="6048580"/>
            <a:ext cx="1920406" cy="67823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C1101AA-805A-ECF8-839D-4BDA9F232E4F}"/>
              </a:ext>
            </a:extLst>
          </p:cNvPr>
          <p:cNvCxnSpPr>
            <a:cxnSpLocks/>
          </p:cNvCxnSpPr>
          <p:nvPr/>
        </p:nvCxnSpPr>
        <p:spPr>
          <a:xfrm flipV="1">
            <a:off x="2093981" y="5867215"/>
            <a:ext cx="104743" cy="104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2EF6C7C-86C6-45A4-D423-ADB062845E77}"/>
              </a:ext>
            </a:extLst>
          </p:cNvPr>
          <p:cNvCxnSpPr>
            <a:cxnSpLocks/>
          </p:cNvCxnSpPr>
          <p:nvPr/>
        </p:nvCxnSpPr>
        <p:spPr>
          <a:xfrm flipV="1">
            <a:off x="7262468" y="5916852"/>
            <a:ext cx="104743" cy="104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91E7AE3-31BA-85F8-B640-44EF7744B069}"/>
              </a:ext>
            </a:extLst>
          </p:cNvPr>
          <p:cNvCxnSpPr>
            <a:cxnSpLocks/>
          </p:cNvCxnSpPr>
          <p:nvPr/>
        </p:nvCxnSpPr>
        <p:spPr>
          <a:xfrm flipV="1">
            <a:off x="7750770" y="5652802"/>
            <a:ext cx="104743" cy="104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23D80B9-4C46-348D-71D8-91988F88A7FA}"/>
              </a:ext>
            </a:extLst>
          </p:cNvPr>
          <p:cNvCxnSpPr>
            <a:cxnSpLocks/>
          </p:cNvCxnSpPr>
          <p:nvPr/>
        </p:nvCxnSpPr>
        <p:spPr>
          <a:xfrm flipV="1">
            <a:off x="9850158" y="5762933"/>
            <a:ext cx="104743" cy="104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2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DBA9-7C29-6819-5E7F-7938A84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57393-9F2A-EA07-0C58-94A1DC3C8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180242"/>
              </p:ext>
            </p:extLst>
          </p:nvPr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31EC6FA-F095-9D03-6831-20C034683F10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>
                <a:solidFill>
                  <a:schemeClr val="tx1">
                    <a:lumMod val="95000"/>
                    <a:lumOff val="5000"/>
                  </a:schemeClr>
                </a:solidFill>
              </a:rPr>
              <a:t>Analyse exploratoire</a:t>
            </a:r>
            <a:endParaRPr lang="fr-FR" sz="3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A2D5977-7B1C-9D0A-2272-6F8093EF7D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7" r="16774" b="5610"/>
          <a:stretch/>
        </p:blipFill>
        <p:spPr>
          <a:xfrm>
            <a:off x="2225810" y="1803191"/>
            <a:ext cx="8120048" cy="42672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78EA170-DD2D-1850-1526-CCACF8780982}"/>
              </a:ext>
            </a:extLst>
          </p:cNvPr>
          <p:cNvCxnSpPr>
            <a:cxnSpLocks/>
          </p:cNvCxnSpPr>
          <p:nvPr/>
        </p:nvCxnSpPr>
        <p:spPr>
          <a:xfrm flipV="1">
            <a:off x="7931020" y="6118418"/>
            <a:ext cx="149290" cy="3383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DBA9-7C29-6819-5E7F-7938A84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57393-9F2A-EA07-0C58-94A1DC3C878E}"/>
              </a:ext>
            </a:extLst>
          </p:cNvPr>
          <p:cNvGraphicFramePr/>
          <p:nvPr/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31EC6FA-F095-9D03-6831-20C034683F10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>
                <a:solidFill>
                  <a:schemeClr val="tx1">
                    <a:lumMod val="95000"/>
                    <a:lumOff val="5000"/>
                  </a:schemeClr>
                </a:solidFill>
              </a:rPr>
              <a:t>Analyse exploratoire</a:t>
            </a:r>
            <a:endParaRPr lang="fr-FR" sz="3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7F2244-C311-AFC3-3CEB-4786F92B76E5}"/>
              </a:ext>
            </a:extLst>
          </p:cNvPr>
          <p:cNvSpPr txBox="1"/>
          <p:nvPr/>
        </p:nvSpPr>
        <p:spPr>
          <a:xfrm>
            <a:off x="802433" y="1903445"/>
            <a:ext cx="1576873" cy="369332"/>
          </a:xfrm>
          <a:custGeom>
            <a:avLst/>
            <a:gdLst>
              <a:gd name="connsiteX0" fmla="*/ 0 w 1576873"/>
              <a:gd name="connsiteY0" fmla="*/ 0 h 369332"/>
              <a:gd name="connsiteX1" fmla="*/ 525624 w 1576873"/>
              <a:gd name="connsiteY1" fmla="*/ 0 h 369332"/>
              <a:gd name="connsiteX2" fmla="*/ 1019711 w 1576873"/>
              <a:gd name="connsiteY2" fmla="*/ 0 h 369332"/>
              <a:gd name="connsiteX3" fmla="*/ 1576873 w 1576873"/>
              <a:gd name="connsiteY3" fmla="*/ 0 h 369332"/>
              <a:gd name="connsiteX4" fmla="*/ 1576873 w 1576873"/>
              <a:gd name="connsiteY4" fmla="*/ 369332 h 369332"/>
              <a:gd name="connsiteX5" fmla="*/ 1051249 w 1576873"/>
              <a:gd name="connsiteY5" fmla="*/ 369332 h 369332"/>
              <a:gd name="connsiteX6" fmla="*/ 557162 w 1576873"/>
              <a:gd name="connsiteY6" fmla="*/ 369332 h 369332"/>
              <a:gd name="connsiteX7" fmla="*/ 0 w 1576873"/>
              <a:gd name="connsiteY7" fmla="*/ 369332 h 369332"/>
              <a:gd name="connsiteX8" fmla="*/ 0 w 1576873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6873" h="369332" fill="none" extrusionOk="0">
                <a:moveTo>
                  <a:pt x="0" y="0"/>
                </a:moveTo>
                <a:cubicBezTo>
                  <a:pt x="232233" y="214"/>
                  <a:pt x="390222" y="6928"/>
                  <a:pt x="525624" y="0"/>
                </a:cubicBezTo>
                <a:cubicBezTo>
                  <a:pt x="661026" y="-6928"/>
                  <a:pt x="808932" y="-21929"/>
                  <a:pt x="1019711" y="0"/>
                </a:cubicBezTo>
                <a:cubicBezTo>
                  <a:pt x="1230490" y="21929"/>
                  <a:pt x="1309573" y="-7537"/>
                  <a:pt x="1576873" y="0"/>
                </a:cubicBezTo>
                <a:cubicBezTo>
                  <a:pt x="1574983" y="91339"/>
                  <a:pt x="1576485" y="216512"/>
                  <a:pt x="1576873" y="369332"/>
                </a:cubicBezTo>
                <a:cubicBezTo>
                  <a:pt x="1365335" y="383691"/>
                  <a:pt x="1225939" y="362701"/>
                  <a:pt x="1051249" y="369332"/>
                </a:cubicBezTo>
                <a:cubicBezTo>
                  <a:pt x="876559" y="375963"/>
                  <a:pt x="734727" y="385399"/>
                  <a:pt x="557162" y="369332"/>
                </a:cubicBezTo>
                <a:cubicBezTo>
                  <a:pt x="379597" y="353265"/>
                  <a:pt x="251651" y="373535"/>
                  <a:pt x="0" y="369332"/>
                </a:cubicBezTo>
                <a:cubicBezTo>
                  <a:pt x="15286" y="249911"/>
                  <a:pt x="-2425" y="83111"/>
                  <a:pt x="0" y="0"/>
                </a:cubicBezTo>
                <a:close/>
              </a:path>
              <a:path w="1576873" h="369332" stroke="0" extrusionOk="0">
                <a:moveTo>
                  <a:pt x="0" y="0"/>
                </a:moveTo>
                <a:cubicBezTo>
                  <a:pt x="188713" y="5232"/>
                  <a:pt x="422358" y="16122"/>
                  <a:pt x="541393" y="0"/>
                </a:cubicBezTo>
                <a:cubicBezTo>
                  <a:pt x="660428" y="-16122"/>
                  <a:pt x="902014" y="19779"/>
                  <a:pt x="1035480" y="0"/>
                </a:cubicBezTo>
                <a:cubicBezTo>
                  <a:pt x="1168946" y="-19779"/>
                  <a:pt x="1321150" y="-7385"/>
                  <a:pt x="1576873" y="0"/>
                </a:cubicBezTo>
                <a:cubicBezTo>
                  <a:pt x="1570153" y="169507"/>
                  <a:pt x="1563879" y="291971"/>
                  <a:pt x="1576873" y="369332"/>
                </a:cubicBezTo>
                <a:cubicBezTo>
                  <a:pt x="1456619" y="381383"/>
                  <a:pt x="1323918" y="359710"/>
                  <a:pt x="1098555" y="369332"/>
                </a:cubicBezTo>
                <a:cubicBezTo>
                  <a:pt x="873192" y="378954"/>
                  <a:pt x="736265" y="375366"/>
                  <a:pt x="588699" y="369332"/>
                </a:cubicBezTo>
                <a:cubicBezTo>
                  <a:pt x="441133" y="363298"/>
                  <a:pt x="182464" y="377085"/>
                  <a:pt x="0" y="369332"/>
                </a:cubicBezTo>
                <a:cubicBezTo>
                  <a:pt x="18134" y="206722"/>
                  <a:pt x="-7587" y="14826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Année 2015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AD980F1-EC53-09B8-77B3-F4B582B0B309}"/>
              </a:ext>
            </a:extLst>
          </p:cNvPr>
          <p:cNvSpPr txBox="1"/>
          <p:nvPr/>
        </p:nvSpPr>
        <p:spPr>
          <a:xfrm>
            <a:off x="802433" y="2593910"/>
            <a:ext cx="947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/>
              <a:t>Nettoyage pays</a:t>
            </a:r>
          </a:p>
          <a:p>
            <a:pPr lvl="2"/>
            <a:r>
              <a:rPr lang="fr-FR" dirty="0"/>
              <a:t>Données absentes </a:t>
            </a:r>
            <a:r>
              <a:rPr lang="fr-FR" u="sng" dirty="0"/>
              <a:t>&gt;</a:t>
            </a:r>
            <a:r>
              <a:rPr lang="fr-FR" dirty="0"/>
              <a:t> 1 indicateur 	42 pays </a:t>
            </a:r>
          </a:p>
          <a:p>
            <a:pPr lvl="2"/>
            <a:r>
              <a:rPr lang="fr-FR" dirty="0"/>
              <a:t>Population &lt; 10 000 000 habitants 	 </a:t>
            </a:r>
            <a:r>
              <a:rPr lang="fr-FR" dirty="0">
                <a:solidFill>
                  <a:srgbClr val="C00000"/>
                </a:solidFill>
              </a:rPr>
              <a:t>32 pays (îles ou « petits pays »)</a:t>
            </a:r>
            <a:endParaRPr lang="fr-FR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39493DB-E0A4-CE3F-810B-CF2A4BC79ED4}"/>
              </a:ext>
            </a:extLst>
          </p:cNvPr>
          <p:cNvSpPr/>
          <p:nvPr/>
        </p:nvSpPr>
        <p:spPr>
          <a:xfrm>
            <a:off x="4927640" y="3014202"/>
            <a:ext cx="354563" cy="827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9EA17A42-875E-49A4-527C-AE53AF8F381A}"/>
              </a:ext>
            </a:extLst>
          </p:cNvPr>
          <p:cNvSpPr/>
          <p:nvPr/>
        </p:nvSpPr>
        <p:spPr>
          <a:xfrm>
            <a:off x="5068675" y="3286175"/>
            <a:ext cx="354563" cy="827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45D3B2D-E1C5-5D07-4AB8-0EBCAF89F438}"/>
              </a:ext>
            </a:extLst>
          </p:cNvPr>
          <p:cNvSpPr txBox="1"/>
          <p:nvPr/>
        </p:nvSpPr>
        <p:spPr>
          <a:xfrm>
            <a:off x="802432" y="3808857"/>
            <a:ext cx="947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fr-FR" b="1" dirty="0"/>
              <a:t>Travail sur 3 indicateurs </a:t>
            </a:r>
          </a:p>
          <a:p>
            <a:pPr lvl="2"/>
            <a:r>
              <a:rPr lang="fr-FR" dirty="0"/>
              <a:t>« </a:t>
            </a:r>
            <a:r>
              <a:rPr lang="fr-FR" strike="sngStrike" dirty="0"/>
              <a:t>Population </a:t>
            </a:r>
            <a:r>
              <a:rPr lang="fr-FR" strike="sngStrike" dirty="0" err="1"/>
              <a:t>growth</a:t>
            </a:r>
            <a:r>
              <a:rPr lang="fr-FR" strike="sngStrike" dirty="0"/>
              <a:t> (</a:t>
            </a:r>
            <a:r>
              <a:rPr lang="fr-FR" strike="sngStrike" dirty="0" err="1"/>
              <a:t>annual</a:t>
            </a:r>
            <a:r>
              <a:rPr lang="fr-FR" strike="sngStrike" dirty="0"/>
              <a:t> %)</a:t>
            </a:r>
            <a:r>
              <a:rPr lang="fr-FR" dirty="0"/>
              <a:t> »	peu pertinent pour notre analyse 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594A399-3ABF-69C6-C31A-25F06D0A323D}"/>
              </a:ext>
            </a:extLst>
          </p:cNvPr>
          <p:cNvSpPr/>
          <p:nvPr/>
        </p:nvSpPr>
        <p:spPr>
          <a:xfrm>
            <a:off x="5023099" y="4252356"/>
            <a:ext cx="354563" cy="827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8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DBA9-7C29-6819-5E7F-7938A84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57393-9F2A-EA07-0C58-94A1DC3C878E}"/>
              </a:ext>
            </a:extLst>
          </p:cNvPr>
          <p:cNvGraphicFramePr/>
          <p:nvPr/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31EC6FA-F095-9D03-6831-20C034683F10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>
                <a:solidFill>
                  <a:schemeClr val="tx1">
                    <a:lumMod val="95000"/>
                    <a:lumOff val="5000"/>
                  </a:schemeClr>
                </a:solidFill>
              </a:rPr>
              <a:t>Analyse exploratoire</a:t>
            </a:r>
            <a:endParaRPr lang="fr-FR" sz="3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875797-A52F-75B3-8A5B-20CB467AD133}"/>
              </a:ext>
            </a:extLst>
          </p:cNvPr>
          <p:cNvSpPr txBox="1"/>
          <p:nvPr/>
        </p:nvSpPr>
        <p:spPr>
          <a:xfrm>
            <a:off x="802433" y="1903445"/>
            <a:ext cx="5374432" cy="369332"/>
          </a:xfrm>
          <a:custGeom>
            <a:avLst/>
            <a:gdLst>
              <a:gd name="connsiteX0" fmla="*/ 0 w 5374432"/>
              <a:gd name="connsiteY0" fmla="*/ 0 h 369332"/>
              <a:gd name="connsiteX1" fmla="*/ 618060 w 5374432"/>
              <a:gd name="connsiteY1" fmla="*/ 0 h 369332"/>
              <a:gd name="connsiteX2" fmla="*/ 1236119 w 5374432"/>
              <a:gd name="connsiteY2" fmla="*/ 0 h 369332"/>
              <a:gd name="connsiteX3" fmla="*/ 1746690 w 5374432"/>
              <a:gd name="connsiteY3" fmla="*/ 0 h 369332"/>
              <a:gd name="connsiteX4" fmla="*/ 2525983 w 5374432"/>
              <a:gd name="connsiteY4" fmla="*/ 0 h 369332"/>
              <a:gd name="connsiteX5" fmla="*/ 3251531 w 5374432"/>
              <a:gd name="connsiteY5" fmla="*/ 0 h 369332"/>
              <a:gd name="connsiteX6" fmla="*/ 3815847 w 5374432"/>
              <a:gd name="connsiteY6" fmla="*/ 0 h 369332"/>
              <a:gd name="connsiteX7" fmla="*/ 4380162 w 5374432"/>
              <a:gd name="connsiteY7" fmla="*/ 0 h 369332"/>
              <a:gd name="connsiteX8" fmla="*/ 5374432 w 5374432"/>
              <a:gd name="connsiteY8" fmla="*/ 0 h 369332"/>
              <a:gd name="connsiteX9" fmla="*/ 5374432 w 5374432"/>
              <a:gd name="connsiteY9" fmla="*/ 369332 h 369332"/>
              <a:gd name="connsiteX10" fmla="*/ 4863861 w 5374432"/>
              <a:gd name="connsiteY10" fmla="*/ 369332 h 369332"/>
              <a:gd name="connsiteX11" fmla="*/ 4353290 w 5374432"/>
              <a:gd name="connsiteY11" fmla="*/ 369332 h 369332"/>
              <a:gd name="connsiteX12" fmla="*/ 3627742 w 5374432"/>
              <a:gd name="connsiteY12" fmla="*/ 369332 h 369332"/>
              <a:gd name="connsiteX13" fmla="*/ 3009682 w 5374432"/>
              <a:gd name="connsiteY13" fmla="*/ 369332 h 369332"/>
              <a:gd name="connsiteX14" fmla="*/ 2445367 w 5374432"/>
              <a:gd name="connsiteY14" fmla="*/ 369332 h 369332"/>
              <a:gd name="connsiteX15" fmla="*/ 1881051 w 5374432"/>
              <a:gd name="connsiteY15" fmla="*/ 369332 h 369332"/>
              <a:gd name="connsiteX16" fmla="*/ 1101759 w 5374432"/>
              <a:gd name="connsiteY16" fmla="*/ 369332 h 369332"/>
              <a:gd name="connsiteX17" fmla="*/ 0 w 5374432"/>
              <a:gd name="connsiteY17" fmla="*/ 369332 h 369332"/>
              <a:gd name="connsiteX18" fmla="*/ 0 w 5374432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74432" h="369332" fill="none" extrusionOk="0">
                <a:moveTo>
                  <a:pt x="0" y="0"/>
                </a:moveTo>
                <a:cubicBezTo>
                  <a:pt x="149261" y="-4047"/>
                  <a:pt x="365448" y="18521"/>
                  <a:pt x="618060" y="0"/>
                </a:cubicBezTo>
                <a:cubicBezTo>
                  <a:pt x="870672" y="-18521"/>
                  <a:pt x="1075534" y="-13462"/>
                  <a:pt x="1236119" y="0"/>
                </a:cubicBezTo>
                <a:cubicBezTo>
                  <a:pt x="1396704" y="13462"/>
                  <a:pt x="1600161" y="9182"/>
                  <a:pt x="1746690" y="0"/>
                </a:cubicBezTo>
                <a:cubicBezTo>
                  <a:pt x="1893219" y="-9182"/>
                  <a:pt x="2231336" y="13902"/>
                  <a:pt x="2525983" y="0"/>
                </a:cubicBezTo>
                <a:cubicBezTo>
                  <a:pt x="2820630" y="-13902"/>
                  <a:pt x="2955545" y="21263"/>
                  <a:pt x="3251531" y="0"/>
                </a:cubicBezTo>
                <a:cubicBezTo>
                  <a:pt x="3547517" y="-21263"/>
                  <a:pt x="3549328" y="15597"/>
                  <a:pt x="3815847" y="0"/>
                </a:cubicBezTo>
                <a:cubicBezTo>
                  <a:pt x="4082366" y="-15597"/>
                  <a:pt x="4140389" y="15456"/>
                  <a:pt x="4380162" y="0"/>
                </a:cubicBezTo>
                <a:cubicBezTo>
                  <a:pt x="4619936" y="-15456"/>
                  <a:pt x="5059081" y="17986"/>
                  <a:pt x="5374432" y="0"/>
                </a:cubicBezTo>
                <a:cubicBezTo>
                  <a:pt x="5362043" y="136406"/>
                  <a:pt x="5361661" y="245065"/>
                  <a:pt x="5374432" y="369332"/>
                </a:cubicBezTo>
                <a:cubicBezTo>
                  <a:pt x="5129428" y="369737"/>
                  <a:pt x="5088980" y="377711"/>
                  <a:pt x="4863861" y="369332"/>
                </a:cubicBezTo>
                <a:cubicBezTo>
                  <a:pt x="4638742" y="360953"/>
                  <a:pt x="4558960" y="371524"/>
                  <a:pt x="4353290" y="369332"/>
                </a:cubicBezTo>
                <a:cubicBezTo>
                  <a:pt x="4147620" y="367140"/>
                  <a:pt x="3931835" y="350117"/>
                  <a:pt x="3627742" y="369332"/>
                </a:cubicBezTo>
                <a:cubicBezTo>
                  <a:pt x="3323649" y="388547"/>
                  <a:pt x="3187059" y="369807"/>
                  <a:pt x="3009682" y="369332"/>
                </a:cubicBezTo>
                <a:cubicBezTo>
                  <a:pt x="2832305" y="368857"/>
                  <a:pt x="2696667" y="348970"/>
                  <a:pt x="2445367" y="369332"/>
                </a:cubicBezTo>
                <a:cubicBezTo>
                  <a:pt x="2194067" y="389694"/>
                  <a:pt x="2100139" y="349401"/>
                  <a:pt x="1881051" y="369332"/>
                </a:cubicBezTo>
                <a:cubicBezTo>
                  <a:pt x="1661963" y="389263"/>
                  <a:pt x="1345486" y="369286"/>
                  <a:pt x="1101759" y="369332"/>
                </a:cubicBezTo>
                <a:cubicBezTo>
                  <a:pt x="858032" y="369378"/>
                  <a:pt x="436837" y="371455"/>
                  <a:pt x="0" y="369332"/>
                </a:cubicBezTo>
                <a:cubicBezTo>
                  <a:pt x="6148" y="219806"/>
                  <a:pt x="594" y="142928"/>
                  <a:pt x="0" y="0"/>
                </a:cubicBezTo>
                <a:close/>
              </a:path>
              <a:path w="5374432" h="369332" stroke="0" extrusionOk="0">
                <a:moveTo>
                  <a:pt x="0" y="0"/>
                </a:moveTo>
                <a:cubicBezTo>
                  <a:pt x="162287" y="-34006"/>
                  <a:pt x="523406" y="18450"/>
                  <a:pt x="725548" y="0"/>
                </a:cubicBezTo>
                <a:cubicBezTo>
                  <a:pt x="927690" y="-18450"/>
                  <a:pt x="1115763" y="11227"/>
                  <a:pt x="1289864" y="0"/>
                </a:cubicBezTo>
                <a:cubicBezTo>
                  <a:pt x="1463965" y="-11227"/>
                  <a:pt x="1819033" y="-7364"/>
                  <a:pt x="1961668" y="0"/>
                </a:cubicBezTo>
                <a:cubicBezTo>
                  <a:pt x="2104303" y="7364"/>
                  <a:pt x="2325543" y="27205"/>
                  <a:pt x="2525983" y="0"/>
                </a:cubicBezTo>
                <a:cubicBezTo>
                  <a:pt x="2726423" y="-27205"/>
                  <a:pt x="3009244" y="13152"/>
                  <a:pt x="3305276" y="0"/>
                </a:cubicBezTo>
                <a:cubicBezTo>
                  <a:pt x="3601308" y="-13152"/>
                  <a:pt x="3730388" y="10826"/>
                  <a:pt x="4084568" y="0"/>
                </a:cubicBezTo>
                <a:cubicBezTo>
                  <a:pt x="4438748" y="-10826"/>
                  <a:pt x="4466849" y="-17122"/>
                  <a:pt x="4756372" y="0"/>
                </a:cubicBezTo>
                <a:cubicBezTo>
                  <a:pt x="5045895" y="17122"/>
                  <a:pt x="5091995" y="-5678"/>
                  <a:pt x="5374432" y="0"/>
                </a:cubicBezTo>
                <a:cubicBezTo>
                  <a:pt x="5366289" y="177092"/>
                  <a:pt x="5386886" y="209145"/>
                  <a:pt x="5374432" y="369332"/>
                </a:cubicBezTo>
                <a:cubicBezTo>
                  <a:pt x="5176661" y="367991"/>
                  <a:pt x="4982189" y="391784"/>
                  <a:pt x="4756372" y="369332"/>
                </a:cubicBezTo>
                <a:cubicBezTo>
                  <a:pt x="4530555" y="346880"/>
                  <a:pt x="4370134" y="376583"/>
                  <a:pt x="4030824" y="369332"/>
                </a:cubicBezTo>
                <a:cubicBezTo>
                  <a:pt x="3691514" y="362081"/>
                  <a:pt x="3733176" y="348810"/>
                  <a:pt x="3520253" y="369332"/>
                </a:cubicBezTo>
                <a:cubicBezTo>
                  <a:pt x="3307330" y="389854"/>
                  <a:pt x="3152856" y="363842"/>
                  <a:pt x="3009682" y="369332"/>
                </a:cubicBezTo>
                <a:cubicBezTo>
                  <a:pt x="2866508" y="374822"/>
                  <a:pt x="2624741" y="377727"/>
                  <a:pt x="2337878" y="369332"/>
                </a:cubicBezTo>
                <a:cubicBezTo>
                  <a:pt x="2051015" y="360937"/>
                  <a:pt x="2001580" y="370464"/>
                  <a:pt x="1666074" y="369332"/>
                </a:cubicBezTo>
                <a:cubicBezTo>
                  <a:pt x="1330568" y="368200"/>
                  <a:pt x="1098215" y="382400"/>
                  <a:pt x="940526" y="369332"/>
                </a:cubicBezTo>
                <a:cubicBezTo>
                  <a:pt x="782837" y="356264"/>
                  <a:pt x="281857" y="367395"/>
                  <a:pt x="0" y="369332"/>
                </a:cubicBezTo>
                <a:cubicBezTo>
                  <a:pt x="5849" y="257183"/>
                  <a:pt x="15286" y="1391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Méthode CAH (Classification Ascendante Hiérarchique)</a:t>
            </a:r>
          </a:p>
        </p:txBody>
      </p:sp>
      <p:graphicFrame>
        <p:nvGraphicFramePr>
          <p:cNvPr id="8" name="Tableau 11">
            <a:extLst>
              <a:ext uri="{FF2B5EF4-FFF2-40B4-BE49-F238E27FC236}">
                <a16:creationId xmlns:a16="http://schemas.microsoft.com/office/drawing/2014/main" id="{FB6F5F57-95DA-A177-87F5-317601D27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11069"/>
              </p:ext>
            </p:extLst>
          </p:nvPr>
        </p:nvGraphicFramePr>
        <p:xfrm>
          <a:off x="8404808" y="3700215"/>
          <a:ext cx="2094610" cy="17494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7305">
                  <a:extLst>
                    <a:ext uri="{9D8B030D-6E8A-4147-A177-3AD203B41FA5}">
                      <a16:colId xmlns:a16="http://schemas.microsoft.com/office/drawing/2014/main" val="869395228"/>
                    </a:ext>
                  </a:extLst>
                </a:gridCol>
                <a:gridCol w="1047305">
                  <a:extLst>
                    <a:ext uri="{9D8B030D-6E8A-4147-A177-3AD203B41FA5}">
                      <a16:colId xmlns:a16="http://schemas.microsoft.com/office/drawing/2014/main" val="4118010738"/>
                    </a:ext>
                  </a:extLst>
                </a:gridCol>
              </a:tblGrid>
              <a:tr h="43076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Nbre individus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477128"/>
                  </a:ext>
                </a:extLst>
              </a:tr>
              <a:tr h="4307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12165"/>
                  </a:ext>
                </a:extLst>
              </a:tr>
              <a:tr h="4307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31076"/>
                  </a:ext>
                </a:extLst>
              </a:tr>
              <a:tr h="4307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93369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2EF4E3C9-62AE-DD53-7400-01A857E440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" t="1849" r="6669" b="5432"/>
          <a:stretch/>
        </p:blipFill>
        <p:spPr>
          <a:xfrm>
            <a:off x="1806245" y="2510168"/>
            <a:ext cx="5835526" cy="42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DBA9-7C29-6819-5E7F-7938A84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57393-9F2A-EA07-0C58-94A1DC3C878E}"/>
              </a:ext>
            </a:extLst>
          </p:cNvPr>
          <p:cNvGraphicFramePr/>
          <p:nvPr/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31EC6FA-F095-9D03-6831-20C034683F10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>
                <a:solidFill>
                  <a:schemeClr val="tx1">
                    <a:lumMod val="95000"/>
                    <a:lumOff val="5000"/>
                  </a:schemeClr>
                </a:solidFill>
              </a:rPr>
              <a:t>Analyse exploratoire</a:t>
            </a:r>
            <a:endParaRPr lang="fr-FR" sz="3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875797-A52F-75B3-8A5B-20CB467AD133}"/>
              </a:ext>
            </a:extLst>
          </p:cNvPr>
          <p:cNvSpPr txBox="1"/>
          <p:nvPr/>
        </p:nvSpPr>
        <p:spPr>
          <a:xfrm>
            <a:off x="802433" y="1903445"/>
            <a:ext cx="5374432" cy="369332"/>
          </a:xfrm>
          <a:custGeom>
            <a:avLst/>
            <a:gdLst>
              <a:gd name="connsiteX0" fmla="*/ 0 w 5374432"/>
              <a:gd name="connsiteY0" fmla="*/ 0 h 369332"/>
              <a:gd name="connsiteX1" fmla="*/ 618060 w 5374432"/>
              <a:gd name="connsiteY1" fmla="*/ 0 h 369332"/>
              <a:gd name="connsiteX2" fmla="*/ 1236119 w 5374432"/>
              <a:gd name="connsiteY2" fmla="*/ 0 h 369332"/>
              <a:gd name="connsiteX3" fmla="*/ 1746690 w 5374432"/>
              <a:gd name="connsiteY3" fmla="*/ 0 h 369332"/>
              <a:gd name="connsiteX4" fmla="*/ 2525983 w 5374432"/>
              <a:gd name="connsiteY4" fmla="*/ 0 h 369332"/>
              <a:gd name="connsiteX5" fmla="*/ 3251531 w 5374432"/>
              <a:gd name="connsiteY5" fmla="*/ 0 h 369332"/>
              <a:gd name="connsiteX6" fmla="*/ 3815847 w 5374432"/>
              <a:gd name="connsiteY6" fmla="*/ 0 h 369332"/>
              <a:gd name="connsiteX7" fmla="*/ 4380162 w 5374432"/>
              <a:gd name="connsiteY7" fmla="*/ 0 h 369332"/>
              <a:gd name="connsiteX8" fmla="*/ 5374432 w 5374432"/>
              <a:gd name="connsiteY8" fmla="*/ 0 h 369332"/>
              <a:gd name="connsiteX9" fmla="*/ 5374432 w 5374432"/>
              <a:gd name="connsiteY9" fmla="*/ 369332 h 369332"/>
              <a:gd name="connsiteX10" fmla="*/ 4863861 w 5374432"/>
              <a:gd name="connsiteY10" fmla="*/ 369332 h 369332"/>
              <a:gd name="connsiteX11" fmla="*/ 4353290 w 5374432"/>
              <a:gd name="connsiteY11" fmla="*/ 369332 h 369332"/>
              <a:gd name="connsiteX12" fmla="*/ 3627742 w 5374432"/>
              <a:gd name="connsiteY12" fmla="*/ 369332 h 369332"/>
              <a:gd name="connsiteX13" fmla="*/ 3009682 w 5374432"/>
              <a:gd name="connsiteY13" fmla="*/ 369332 h 369332"/>
              <a:gd name="connsiteX14" fmla="*/ 2445367 w 5374432"/>
              <a:gd name="connsiteY14" fmla="*/ 369332 h 369332"/>
              <a:gd name="connsiteX15" fmla="*/ 1881051 w 5374432"/>
              <a:gd name="connsiteY15" fmla="*/ 369332 h 369332"/>
              <a:gd name="connsiteX16" fmla="*/ 1101759 w 5374432"/>
              <a:gd name="connsiteY16" fmla="*/ 369332 h 369332"/>
              <a:gd name="connsiteX17" fmla="*/ 0 w 5374432"/>
              <a:gd name="connsiteY17" fmla="*/ 369332 h 369332"/>
              <a:gd name="connsiteX18" fmla="*/ 0 w 5374432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74432" h="369332" fill="none" extrusionOk="0">
                <a:moveTo>
                  <a:pt x="0" y="0"/>
                </a:moveTo>
                <a:cubicBezTo>
                  <a:pt x="149261" y="-4047"/>
                  <a:pt x="365448" y="18521"/>
                  <a:pt x="618060" y="0"/>
                </a:cubicBezTo>
                <a:cubicBezTo>
                  <a:pt x="870672" y="-18521"/>
                  <a:pt x="1075534" y="-13462"/>
                  <a:pt x="1236119" y="0"/>
                </a:cubicBezTo>
                <a:cubicBezTo>
                  <a:pt x="1396704" y="13462"/>
                  <a:pt x="1600161" y="9182"/>
                  <a:pt x="1746690" y="0"/>
                </a:cubicBezTo>
                <a:cubicBezTo>
                  <a:pt x="1893219" y="-9182"/>
                  <a:pt x="2231336" y="13902"/>
                  <a:pt x="2525983" y="0"/>
                </a:cubicBezTo>
                <a:cubicBezTo>
                  <a:pt x="2820630" y="-13902"/>
                  <a:pt x="2955545" y="21263"/>
                  <a:pt x="3251531" y="0"/>
                </a:cubicBezTo>
                <a:cubicBezTo>
                  <a:pt x="3547517" y="-21263"/>
                  <a:pt x="3549328" y="15597"/>
                  <a:pt x="3815847" y="0"/>
                </a:cubicBezTo>
                <a:cubicBezTo>
                  <a:pt x="4082366" y="-15597"/>
                  <a:pt x="4140389" y="15456"/>
                  <a:pt x="4380162" y="0"/>
                </a:cubicBezTo>
                <a:cubicBezTo>
                  <a:pt x="4619936" y="-15456"/>
                  <a:pt x="5059081" y="17986"/>
                  <a:pt x="5374432" y="0"/>
                </a:cubicBezTo>
                <a:cubicBezTo>
                  <a:pt x="5362043" y="136406"/>
                  <a:pt x="5361661" y="245065"/>
                  <a:pt x="5374432" y="369332"/>
                </a:cubicBezTo>
                <a:cubicBezTo>
                  <a:pt x="5129428" y="369737"/>
                  <a:pt x="5088980" y="377711"/>
                  <a:pt x="4863861" y="369332"/>
                </a:cubicBezTo>
                <a:cubicBezTo>
                  <a:pt x="4638742" y="360953"/>
                  <a:pt x="4558960" y="371524"/>
                  <a:pt x="4353290" y="369332"/>
                </a:cubicBezTo>
                <a:cubicBezTo>
                  <a:pt x="4147620" y="367140"/>
                  <a:pt x="3931835" y="350117"/>
                  <a:pt x="3627742" y="369332"/>
                </a:cubicBezTo>
                <a:cubicBezTo>
                  <a:pt x="3323649" y="388547"/>
                  <a:pt x="3187059" y="369807"/>
                  <a:pt x="3009682" y="369332"/>
                </a:cubicBezTo>
                <a:cubicBezTo>
                  <a:pt x="2832305" y="368857"/>
                  <a:pt x="2696667" y="348970"/>
                  <a:pt x="2445367" y="369332"/>
                </a:cubicBezTo>
                <a:cubicBezTo>
                  <a:pt x="2194067" y="389694"/>
                  <a:pt x="2100139" y="349401"/>
                  <a:pt x="1881051" y="369332"/>
                </a:cubicBezTo>
                <a:cubicBezTo>
                  <a:pt x="1661963" y="389263"/>
                  <a:pt x="1345486" y="369286"/>
                  <a:pt x="1101759" y="369332"/>
                </a:cubicBezTo>
                <a:cubicBezTo>
                  <a:pt x="858032" y="369378"/>
                  <a:pt x="436837" y="371455"/>
                  <a:pt x="0" y="369332"/>
                </a:cubicBezTo>
                <a:cubicBezTo>
                  <a:pt x="6148" y="219806"/>
                  <a:pt x="594" y="142928"/>
                  <a:pt x="0" y="0"/>
                </a:cubicBezTo>
                <a:close/>
              </a:path>
              <a:path w="5374432" h="369332" stroke="0" extrusionOk="0">
                <a:moveTo>
                  <a:pt x="0" y="0"/>
                </a:moveTo>
                <a:cubicBezTo>
                  <a:pt x="162287" y="-34006"/>
                  <a:pt x="523406" y="18450"/>
                  <a:pt x="725548" y="0"/>
                </a:cubicBezTo>
                <a:cubicBezTo>
                  <a:pt x="927690" y="-18450"/>
                  <a:pt x="1115763" y="11227"/>
                  <a:pt x="1289864" y="0"/>
                </a:cubicBezTo>
                <a:cubicBezTo>
                  <a:pt x="1463965" y="-11227"/>
                  <a:pt x="1819033" y="-7364"/>
                  <a:pt x="1961668" y="0"/>
                </a:cubicBezTo>
                <a:cubicBezTo>
                  <a:pt x="2104303" y="7364"/>
                  <a:pt x="2325543" y="27205"/>
                  <a:pt x="2525983" y="0"/>
                </a:cubicBezTo>
                <a:cubicBezTo>
                  <a:pt x="2726423" y="-27205"/>
                  <a:pt x="3009244" y="13152"/>
                  <a:pt x="3305276" y="0"/>
                </a:cubicBezTo>
                <a:cubicBezTo>
                  <a:pt x="3601308" y="-13152"/>
                  <a:pt x="3730388" y="10826"/>
                  <a:pt x="4084568" y="0"/>
                </a:cubicBezTo>
                <a:cubicBezTo>
                  <a:pt x="4438748" y="-10826"/>
                  <a:pt x="4466849" y="-17122"/>
                  <a:pt x="4756372" y="0"/>
                </a:cubicBezTo>
                <a:cubicBezTo>
                  <a:pt x="5045895" y="17122"/>
                  <a:pt x="5091995" y="-5678"/>
                  <a:pt x="5374432" y="0"/>
                </a:cubicBezTo>
                <a:cubicBezTo>
                  <a:pt x="5366289" y="177092"/>
                  <a:pt x="5386886" y="209145"/>
                  <a:pt x="5374432" y="369332"/>
                </a:cubicBezTo>
                <a:cubicBezTo>
                  <a:pt x="5176661" y="367991"/>
                  <a:pt x="4982189" y="391784"/>
                  <a:pt x="4756372" y="369332"/>
                </a:cubicBezTo>
                <a:cubicBezTo>
                  <a:pt x="4530555" y="346880"/>
                  <a:pt x="4370134" y="376583"/>
                  <a:pt x="4030824" y="369332"/>
                </a:cubicBezTo>
                <a:cubicBezTo>
                  <a:pt x="3691514" y="362081"/>
                  <a:pt x="3733176" y="348810"/>
                  <a:pt x="3520253" y="369332"/>
                </a:cubicBezTo>
                <a:cubicBezTo>
                  <a:pt x="3307330" y="389854"/>
                  <a:pt x="3152856" y="363842"/>
                  <a:pt x="3009682" y="369332"/>
                </a:cubicBezTo>
                <a:cubicBezTo>
                  <a:pt x="2866508" y="374822"/>
                  <a:pt x="2624741" y="377727"/>
                  <a:pt x="2337878" y="369332"/>
                </a:cubicBezTo>
                <a:cubicBezTo>
                  <a:pt x="2051015" y="360937"/>
                  <a:pt x="2001580" y="370464"/>
                  <a:pt x="1666074" y="369332"/>
                </a:cubicBezTo>
                <a:cubicBezTo>
                  <a:pt x="1330568" y="368200"/>
                  <a:pt x="1098215" y="382400"/>
                  <a:pt x="940526" y="369332"/>
                </a:cubicBezTo>
                <a:cubicBezTo>
                  <a:pt x="782837" y="356264"/>
                  <a:pt x="281857" y="367395"/>
                  <a:pt x="0" y="369332"/>
                </a:cubicBezTo>
                <a:cubicBezTo>
                  <a:pt x="5849" y="257183"/>
                  <a:pt x="15286" y="1391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Méthode CAH (Classification Ascendante Hiérarchique)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68AE3D2-DDC5-41F5-8CA3-9170521CB4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3" y="2442708"/>
            <a:ext cx="3738008" cy="233625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4CBE3FA-D2D1-8726-7208-15997CBCE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85" y="2456842"/>
            <a:ext cx="3613829" cy="225864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239ECDF-5C30-CE3E-7BD1-15DD318E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16" y="2455413"/>
            <a:ext cx="3613829" cy="2258643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824E522-9D8D-EA7B-7260-9B300F8F3485}"/>
              </a:ext>
            </a:extLst>
          </p:cNvPr>
          <p:cNvSpPr/>
          <p:nvPr/>
        </p:nvSpPr>
        <p:spPr>
          <a:xfrm>
            <a:off x="1772816" y="5262465"/>
            <a:ext cx="686712" cy="36567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CF37DB-1876-329B-F45B-9F7FB5A878B0}"/>
              </a:ext>
            </a:extLst>
          </p:cNvPr>
          <p:cNvSpPr txBox="1"/>
          <p:nvPr/>
        </p:nvSpPr>
        <p:spPr>
          <a:xfrm>
            <a:off x="2674914" y="5262465"/>
            <a:ext cx="514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Groupes 1 et 3 sélectionnés pour la suite de l’analyse</a:t>
            </a:r>
          </a:p>
        </p:txBody>
      </p:sp>
    </p:spTree>
    <p:extLst>
      <p:ext uri="{BB962C8B-B14F-4D97-AF65-F5344CB8AC3E}">
        <p14:creationId xmlns:p14="http://schemas.microsoft.com/office/powerpoint/2010/main" val="9777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DBA9-7C29-6819-5E7F-7938A84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57393-9F2A-EA07-0C58-94A1DC3C878E}"/>
              </a:ext>
            </a:extLst>
          </p:cNvPr>
          <p:cNvGraphicFramePr/>
          <p:nvPr/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31EC6FA-F095-9D03-6831-20C034683F10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>
                <a:solidFill>
                  <a:schemeClr val="tx1">
                    <a:lumMod val="95000"/>
                    <a:lumOff val="5000"/>
                  </a:schemeClr>
                </a:solidFill>
              </a:rPr>
              <a:t>Analyse exploratoire</a:t>
            </a:r>
            <a:endParaRPr lang="fr-FR" sz="3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875797-A52F-75B3-8A5B-20CB467AD133}"/>
              </a:ext>
            </a:extLst>
          </p:cNvPr>
          <p:cNvSpPr txBox="1"/>
          <p:nvPr/>
        </p:nvSpPr>
        <p:spPr>
          <a:xfrm>
            <a:off x="802433" y="1903445"/>
            <a:ext cx="5374432" cy="369332"/>
          </a:xfrm>
          <a:custGeom>
            <a:avLst/>
            <a:gdLst>
              <a:gd name="connsiteX0" fmla="*/ 0 w 5374432"/>
              <a:gd name="connsiteY0" fmla="*/ 0 h 369332"/>
              <a:gd name="connsiteX1" fmla="*/ 618060 w 5374432"/>
              <a:gd name="connsiteY1" fmla="*/ 0 h 369332"/>
              <a:gd name="connsiteX2" fmla="*/ 1236119 w 5374432"/>
              <a:gd name="connsiteY2" fmla="*/ 0 h 369332"/>
              <a:gd name="connsiteX3" fmla="*/ 1746690 w 5374432"/>
              <a:gd name="connsiteY3" fmla="*/ 0 h 369332"/>
              <a:gd name="connsiteX4" fmla="*/ 2525983 w 5374432"/>
              <a:gd name="connsiteY4" fmla="*/ 0 h 369332"/>
              <a:gd name="connsiteX5" fmla="*/ 3251531 w 5374432"/>
              <a:gd name="connsiteY5" fmla="*/ 0 h 369332"/>
              <a:gd name="connsiteX6" fmla="*/ 3815847 w 5374432"/>
              <a:gd name="connsiteY6" fmla="*/ 0 h 369332"/>
              <a:gd name="connsiteX7" fmla="*/ 4380162 w 5374432"/>
              <a:gd name="connsiteY7" fmla="*/ 0 h 369332"/>
              <a:gd name="connsiteX8" fmla="*/ 5374432 w 5374432"/>
              <a:gd name="connsiteY8" fmla="*/ 0 h 369332"/>
              <a:gd name="connsiteX9" fmla="*/ 5374432 w 5374432"/>
              <a:gd name="connsiteY9" fmla="*/ 369332 h 369332"/>
              <a:gd name="connsiteX10" fmla="*/ 4863861 w 5374432"/>
              <a:gd name="connsiteY10" fmla="*/ 369332 h 369332"/>
              <a:gd name="connsiteX11" fmla="*/ 4353290 w 5374432"/>
              <a:gd name="connsiteY11" fmla="*/ 369332 h 369332"/>
              <a:gd name="connsiteX12" fmla="*/ 3627742 w 5374432"/>
              <a:gd name="connsiteY12" fmla="*/ 369332 h 369332"/>
              <a:gd name="connsiteX13" fmla="*/ 3009682 w 5374432"/>
              <a:gd name="connsiteY13" fmla="*/ 369332 h 369332"/>
              <a:gd name="connsiteX14" fmla="*/ 2445367 w 5374432"/>
              <a:gd name="connsiteY14" fmla="*/ 369332 h 369332"/>
              <a:gd name="connsiteX15" fmla="*/ 1881051 w 5374432"/>
              <a:gd name="connsiteY15" fmla="*/ 369332 h 369332"/>
              <a:gd name="connsiteX16" fmla="*/ 1101759 w 5374432"/>
              <a:gd name="connsiteY16" fmla="*/ 369332 h 369332"/>
              <a:gd name="connsiteX17" fmla="*/ 0 w 5374432"/>
              <a:gd name="connsiteY17" fmla="*/ 369332 h 369332"/>
              <a:gd name="connsiteX18" fmla="*/ 0 w 5374432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74432" h="369332" fill="none" extrusionOk="0">
                <a:moveTo>
                  <a:pt x="0" y="0"/>
                </a:moveTo>
                <a:cubicBezTo>
                  <a:pt x="149261" y="-4047"/>
                  <a:pt x="365448" y="18521"/>
                  <a:pt x="618060" y="0"/>
                </a:cubicBezTo>
                <a:cubicBezTo>
                  <a:pt x="870672" y="-18521"/>
                  <a:pt x="1075534" y="-13462"/>
                  <a:pt x="1236119" y="0"/>
                </a:cubicBezTo>
                <a:cubicBezTo>
                  <a:pt x="1396704" y="13462"/>
                  <a:pt x="1600161" y="9182"/>
                  <a:pt x="1746690" y="0"/>
                </a:cubicBezTo>
                <a:cubicBezTo>
                  <a:pt x="1893219" y="-9182"/>
                  <a:pt x="2231336" y="13902"/>
                  <a:pt x="2525983" y="0"/>
                </a:cubicBezTo>
                <a:cubicBezTo>
                  <a:pt x="2820630" y="-13902"/>
                  <a:pt x="2955545" y="21263"/>
                  <a:pt x="3251531" y="0"/>
                </a:cubicBezTo>
                <a:cubicBezTo>
                  <a:pt x="3547517" y="-21263"/>
                  <a:pt x="3549328" y="15597"/>
                  <a:pt x="3815847" y="0"/>
                </a:cubicBezTo>
                <a:cubicBezTo>
                  <a:pt x="4082366" y="-15597"/>
                  <a:pt x="4140389" y="15456"/>
                  <a:pt x="4380162" y="0"/>
                </a:cubicBezTo>
                <a:cubicBezTo>
                  <a:pt x="4619936" y="-15456"/>
                  <a:pt x="5059081" y="17986"/>
                  <a:pt x="5374432" y="0"/>
                </a:cubicBezTo>
                <a:cubicBezTo>
                  <a:pt x="5362043" y="136406"/>
                  <a:pt x="5361661" y="245065"/>
                  <a:pt x="5374432" y="369332"/>
                </a:cubicBezTo>
                <a:cubicBezTo>
                  <a:pt x="5129428" y="369737"/>
                  <a:pt x="5088980" y="377711"/>
                  <a:pt x="4863861" y="369332"/>
                </a:cubicBezTo>
                <a:cubicBezTo>
                  <a:pt x="4638742" y="360953"/>
                  <a:pt x="4558960" y="371524"/>
                  <a:pt x="4353290" y="369332"/>
                </a:cubicBezTo>
                <a:cubicBezTo>
                  <a:pt x="4147620" y="367140"/>
                  <a:pt x="3931835" y="350117"/>
                  <a:pt x="3627742" y="369332"/>
                </a:cubicBezTo>
                <a:cubicBezTo>
                  <a:pt x="3323649" y="388547"/>
                  <a:pt x="3187059" y="369807"/>
                  <a:pt x="3009682" y="369332"/>
                </a:cubicBezTo>
                <a:cubicBezTo>
                  <a:pt x="2832305" y="368857"/>
                  <a:pt x="2696667" y="348970"/>
                  <a:pt x="2445367" y="369332"/>
                </a:cubicBezTo>
                <a:cubicBezTo>
                  <a:pt x="2194067" y="389694"/>
                  <a:pt x="2100139" y="349401"/>
                  <a:pt x="1881051" y="369332"/>
                </a:cubicBezTo>
                <a:cubicBezTo>
                  <a:pt x="1661963" y="389263"/>
                  <a:pt x="1345486" y="369286"/>
                  <a:pt x="1101759" y="369332"/>
                </a:cubicBezTo>
                <a:cubicBezTo>
                  <a:pt x="858032" y="369378"/>
                  <a:pt x="436837" y="371455"/>
                  <a:pt x="0" y="369332"/>
                </a:cubicBezTo>
                <a:cubicBezTo>
                  <a:pt x="6148" y="219806"/>
                  <a:pt x="594" y="142928"/>
                  <a:pt x="0" y="0"/>
                </a:cubicBezTo>
                <a:close/>
              </a:path>
              <a:path w="5374432" h="369332" stroke="0" extrusionOk="0">
                <a:moveTo>
                  <a:pt x="0" y="0"/>
                </a:moveTo>
                <a:cubicBezTo>
                  <a:pt x="162287" y="-34006"/>
                  <a:pt x="523406" y="18450"/>
                  <a:pt x="725548" y="0"/>
                </a:cubicBezTo>
                <a:cubicBezTo>
                  <a:pt x="927690" y="-18450"/>
                  <a:pt x="1115763" y="11227"/>
                  <a:pt x="1289864" y="0"/>
                </a:cubicBezTo>
                <a:cubicBezTo>
                  <a:pt x="1463965" y="-11227"/>
                  <a:pt x="1819033" y="-7364"/>
                  <a:pt x="1961668" y="0"/>
                </a:cubicBezTo>
                <a:cubicBezTo>
                  <a:pt x="2104303" y="7364"/>
                  <a:pt x="2325543" y="27205"/>
                  <a:pt x="2525983" y="0"/>
                </a:cubicBezTo>
                <a:cubicBezTo>
                  <a:pt x="2726423" y="-27205"/>
                  <a:pt x="3009244" y="13152"/>
                  <a:pt x="3305276" y="0"/>
                </a:cubicBezTo>
                <a:cubicBezTo>
                  <a:pt x="3601308" y="-13152"/>
                  <a:pt x="3730388" y="10826"/>
                  <a:pt x="4084568" y="0"/>
                </a:cubicBezTo>
                <a:cubicBezTo>
                  <a:pt x="4438748" y="-10826"/>
                  <a:pt x="4466849" y="-17122"/>
                  <a:pt x="4756372" y="0"/>
                </a:cubicBezTo>
                <a:cubicBezTo>
                  <a:pt x="5045895" y="17122"/>
                  <a:pt x="5091995" y="-5678"/>
                  <a:pt x="5374432" y="0"/>
                </a:cubicBezTo>
                <a:cubicBezTo>
                  <a:pt x="5366289" y="177092"/>
                  <a:pt x="5386886" y="209145"/>
                  <a:pt x="5374432" y="369332"/>
                </a:cubicBezTo>
                <a:cubicBezTo>
                  <a:pt x="5176661" y="367991"/>
                  <a:pt x="4982189" y="391784"/>
                  <a:pt x="4756372" y="369332"/>
                </a:cubicBezTo>
                <a:cubicBezTo>
                  <a:pt x="4530555" y="346880"/>
                  <a:pt x="4370134" y="376583"/>
                  <a:pt x="4030824" y="369332"/>
                </a:cubicBezTo>
                <a:cubicBezTo>
                  <a:pt x="3691514" y="362081"/>
                  <a:pt x="3733176" y="348810"/>
                  <a:pt x="3520253" y="369332"/>
                </a:cubicBezTo>
                <a:cubicBezTo>
                  <a:pt x="3307330" y="389854"/>
                  <a:pt x="3152856" y="363842"/>
                  <a:pt x="3009682" y="369332"/>
                </a:cubicBezTo>
                <a:cubicBezTo>
                  <a:pt x="2866508" y="374822"/>
                  <a:pt x="2624741" y="377727"/>
                  <a:pt x="2337878" y="369332"/>
                </a:cubicBezTo>
                <a:cubicBezTo>
                  <a:pt x="2051015" y="360937"/>
                  <a:pt x="2001580" y="370464"/>
                  <a:pt x="1666074" y="369332"/>
                </a:cubicBezTo>
                <a:cubicBezTo>
                  <a:pt x="1330568" y="368200"/>
                  <a:pt x="1098215" y="382400"/>
                  <a:pt x="940526" y="369332"/>
                </a:cubicBezTo>
                <a:cubicBezTo>
                  <a:pt x="782837" y="356264"/>
                  <a:pt x="281857" y="367395"/>
                  <a:pt x="0" y="369332"/>
                </a:cubicBezTo>
                <a:cubicBezTo>
                  <a:pt x="5849" y="257183"/>
                  <a:pt x="15286" y="1391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Méthode CAH (Classification Ascendante Hiérarchique)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F44202-2941-BC13-30E4-144E16011FF3}"/>
              </a:ext>
            </a:extLst>
          </p:cNvPr>
          <p:cNvSpPr txBox="1"/>
          <p:nvPr/>
        </p:nvSpPr>
        <p:spPr>
          <a:xfrm>
            <a:off x="823574" y="3068155"/>
            <a:ext cx="6606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 indicateurs supplémentaires </a:t>
            </a:r>
            <a:r>
              <a:rPr lang="fr-FR" dirty="0"/>
              <a:t>pour affiner la sélection : </a:t>
            </a:r>
          </a:p>
          <a:p>
            <a:r>
              <a:rPr lang="fr-FR" dirty="0"/>
              <a:t>	- Population, total</a:t>
            </a:r>
          </a:p>
          <a:p>
            <a:r>
              <a:rPr lang="fr-FR" dirty="0"/>
              <a:t>	- Population, </a:t>
            </a:r>
            <a:r>
              <a:rPr lang="fr-FR" dirty="0" err="1"/>
              <a:t>ages</a:t>
            </a:r>
            <a:r>
              <a:rPr lang="fr-FR" dirty="0"/>
              <a:t> 15-24, total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7D9429D-61B6-FF50-B24C-E193923AC53F}"/>
              </a:ext>
            </a:extLst>
          </p:cNvPr>
          <p:cNvSpPr/>
          <p:nvPr/>
        </p:nvSpPr>
        <p:spPr>
          <a:xfrm>
            <a:off x="1014060" y="4230409"/>
            <a:ext cx="686712" cy="13372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2A1565E-29D7-D10F-E412-17CEA5D0C8F1}"/>
              </a:ext>
            </a:extLst>
          </p:cNvPr>
          <p:cNvSpPr txBox="1"/>
          <p:nvPr/>
        </p:nvSpPr>
        <p:spPr>
          <a:xfrm>
            <a:off x="1791477" y="4093956"/>
            <a:ext cx="394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Taux population âgée de 15 à 24 ans</a:t>
            </a:r>
            <a:r>
              <a:rPr lang="fr-FR" dirty="0"/>
              <a:t> (%)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55FEC57-9B5F-54E9-2C3A-EAB9D01D78A9}"/>
              </a:ext>
            </a:extLst>
          </p:cNvPr>
          <p:cNvSpPr txBox="1"/>
          <p:nvPr/>
        </p:nvSpPr>
        <p:spPr>
          <a:xfrm>
            <a:off x="823574" y="2485800"/>
            <a:ext cx="360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 1 + 3 = </a:t>
            </a:r>
            <a:r>
              <a:rPr lang="fr-FR" b="1" dirty="0"/>
              <a:t>110 pays restants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B7E4CC6-75E0-C6EC-273D-7A410B2C8B83}"/>
              </a:ext>
            </a:extLst>
          </p:cNvPr>
          <p:cNvSpPr txBox="1"/>
          <p:nvPr/>
        </p:nvSpPr>
        <p:spPr>
          <a:xfrm>
            <a:off x="802433" y="5905883"/>
            <a:ext cx="1009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u="sng" dirty="0"/>
              <a:t>Wittgenstein projection</a:t>
            </a:r>
            <a:r>
              <a:rPr lang="fr-FR" dirty="0"/>
              <a:t> : % population </a:t>
            </a:r>
            <a:r>
              <a:rPr lang="fr-FR" dirty="0" err="1"/>
              <a:t>age</a:t>
            </a:r>
            <a:r>
              <a:rPr lang="fr-FR" dirty="0"/>
              <a:t> 20-24 by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of </a:t>
            </a:r>
            <a:r>
              <a:rPr lang="fr-FR" dirty="0" err="1"/>
              <a:t>educational</a:t>
            </a:r>
            <a:r>
              <a:rPr lang="fr-FR" dirty="0"/>
              <a:t> </a:t>
            </a:r>
            <a:r>
              <a:rPr lang="fr-FR" dirty="0" err="1"/>
              <a:t>attainment</a:t>
            </a:r>
            <a:r>
              <a:rPr lang="fr-FR" dirty="0"/>
              <a:t>. 	Post-</a:t>
            </a:r>
            <a:r>
              <a:rPr lang="fr-FR" dirty="0" err="1"/>
              <a:t>Secondary</a:t>
            </a:r>
            <a:r>
              <a:rPr lang="fr-FR" dirty="0"/>
              <a:t>. Total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4A19406A-15CD-7010-999F-BA129EA7641D}"/>
              </a:ext>
            </a:extLst>
          </p:cNvPr>
          <p:cNvSpPr/>
          <p:nvPr/>
        </p:nvSpPr>
        <p:spPr>
          <a:xfrm>
            <a:off x="998053" y="6043637"/>
            <a:ext cx="686712" cy="13372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EB184FB-4865-BAFF-15D1-9D12CC920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074" y="4454368"/>
            <a:ext cx="2101654" cy="1446791"/>
          </a:xfrm>
          <a:prstGeom prst="rect">
            <a:avLst/>
          </a:prstGeom>
        </p:spPr>
      </p:pic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F33F010-2FC2-3DA5-E76F-C167CCA4870D}"/>
              </a:ext>
            </a:extLst>
          </p:cNvPr>
          <p:cNvSpPr/>
          <p:nvPr/>
        </p:nvSpPr>
        <p:spPr>
          <a:xfrm>
            <a:off x="5163418" y="5061368"/>
            <a:ext cx="686712" cy="13372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DD61A5-93C2-D654-04D4-1583E0E558E6}"/>
              </a:ext>
            </a:extLst>
          </p:cNvPr>
          <p:cNvSpPr txBox="1"/>
          <p:nvPr/>
        </p:nvSpPr>
        <p:spPr>
          <a:xfrm>
            <a:off x="5980075" y="4943565"/>
            <a:ext cx="128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Insuffisant</a:t>
            </a:r>
          </a:p>
        </p:txBody>
      </p:sp>
    </p:spTree>
    <p:extLst>
      <p:ext uri="{BB962C8B-B14F-4D97-AF65-F5344CB8AC3E}">
        <p14:creationId xmlns:p14="http://schemas.microsoft.com/office/powerpoint/2010/main" val="239477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DBA9-7C29-6819-5E7F-7938A84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17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57393-9F2A-EA07-0C58-94A1DC3C878E}"/>
              </a:ext>
            </a:extLst>
          </p:cNvPr>
          <p:cNvGraphicFramePr/>
          <p:nvPr/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31EC6FA-F095-9D03-6831-20C034683F10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>
                <a:solidFill>
                  <a:schemeClr val="tx1">
                    <a:lumMod val="95000"/>
                    <a:lumOff val="5000"/>
                  </a:schemeClr>
                </a:solidFill>
              </a:rPr>
              <a:t>Analyse exploratoire</a:t>
            </a:r>
            <a:endParaRPr lang="fr-FR" sz="3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875797-A52F-75B3-8A5B-20CB467AD133}"/>
              </a:ext>
            </a:extLst>
          </p:cNvPr>
          <p:cNvSpPr txBox="1"/>
          <p:nvPr/>
        </p:nvSpPr>
        <p:spPr>
          <a:xfrm>
            <a:off x="802433" y="1903445"/>
            <a:ext cx="5374432" cy="369332"/>
          </a:xfrm>
          <a:custGeom>
            <a:avLst/>
            <a:gdLst>
              <a:gd name="connsiteX0" fmla="*/ 0 w 5374432"/>
              <a:gd name="connsiteY0" fmla="*/ 0 h 369332"/>
              <a:gd name="connsiteX1" fmla="*/ 618060 w 5374432"/>
              <a:gd name="connsiteY1" fmla="*/ 0 h 369332"/>
              <a:gd name="connsiteX2" fmla="*/ 1236119 w 5374432"/>
              <a:gd name="connsiteY2" fmla="*/ 0 h 369332"/>
              <a:gd name="connsiteX3" fmla="*/ 1746690 w 5374432"/>
              <a:gd name="connsiteY3" fmla="*/ 0 h 369332"/>
              <a:gd name="connsiteX4" fmla="*/ 2525983 w 5374432"/>
              <a:gd name="connsiteY4" fmla="*/ 0 h 369332"/>
              <a:gd name="connsiteX5" fmla="*/ 3251531 w 5374432"/>
              <a:gd name="connsiteY5" fmla="*/ 0 h 369332"/>
              <a:gd name="connsiteX6" fmla="*/ 3815847 w 5374432"/>
              <a:gd name="connsiteY6" fmla="*/ 0 h 369332"/>
              <a:gd name="connsiteX7" fmla="*/ 4380162 w 5374432"/>
              <a:gd name="connsiteY7" fmla="*/ 0 h 369332"/>
              <a:gd name="connsiteX8" fmla="*/ 5374432 w 5374432"/>
              <a:gd name="connsiteY8" fmla="*/ 0 h 369332"/>
              <a:gd name="connsiteX9" fmla="*/ 5374432 w 5374432"/>
              <a:gd name="connsiteY9" fmla="*/ 369332 h 369332"/>
              <a:gd name="connsiteX10" fmla="*/ 4863861 w 5374432"/>
              <a:gd name="connsiteY10" fmla="*/ 369332 h 369332"/>
              <a:gd name="connsiteX11" fmla="*/ 4353290 w 5374432"/>
              <a:gd name="connsiteY11" fmla="*/ 369332 h 369332"/>
              <a:gd name="connsiteX12" fmla="*/ 3627742 w 5374432"/>
              <a:gd name="connsiteY12" fmla="*/ 369332 h 369332"/>
              <a:gd name="connsiteX13" fmla="*/ 3009682 w 5374432"/>
              <a:gd name="connsiteY13" fmla="*/ 369332 h 369332"/>
              <a:gd name="connsiteX14" fmla="*/ 2445367 w 5374432"/>
              <a:gd name="connsiteY14" fmla="*/ 369332 h 369332"/>
              <a:gd name="connsiteX15" fmla="*/ 1881051 w 5374432"/>
              <a:gd name="connsiteY15" fmla="*/ 369332 h 369332"/>
              <a:gd name="connsiteX16" fmla="*/ 1101759 w 5374432"/>
              <a:gd name="connsiteY16" fmla="*/ 369332 h 369332"/>
              <a:gd name="connsiteX17" fmla="*/ 0 w 5374432"/>
              <a:gd name="connsiteY17" fmla="*/ 369332 h 369332"/>
              <a:gd name="connsiteX18" fmla="*/ 0 w 5374432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74432" h="369332" fill="none" extrusionOk="0">
                <a:moveTo>
                  <a:pt x="0" y="0"/>
                </a:moveTo>
                <a:cubicBezTo>
                  <a:pt x="149261" y="-4047"/>
                  <a:pt x="365448" y="18521"/>
                  <a:pt x="618060" y="0"/>
                </a:cubicBezTo>
                <a:cubicBezTo>
                  <a:pt x="870672" y="-18521"/>
                  <a:pt x="1075534" y="-13462"/>
                  <a:pt x="1236119" y="0"/>
                </a:cubicBezTo>
                <a:cubicBezTo>
                  <a:pt x="1396704" y="13462"/>
                  <a:pt x="1600161" y="9182"/>
                  <a:pt x="1746690" y="0"/>
                </a:cubicBezTo>
                <a:cubicBezTo>
                  <a:pt x="1893219" y="-9182"/>
                  <a:pt x="2231336" y="13902"/>
                  <a:pt x="2525983" y="0"/>
                </a:cubicBezTo>
                <a:cubicBezTo>
                  <a:pt x="2820630" y="-13902"/>
                  <a:pt x="2955545" y="21263"/>
                  <a:pt x="3251531" y="0"/>
                </a:cubicBezTo>
                <a:cubicBezTo>
                  <a:pt x="3547517" y="-21263"/>
                  <a:pt x="3549328" y="15597"/>
                  <a:pt x="3815847" y="0"/>
                </a:cubicBezTo>
                <a:cubicBezTo>
                  <a:pt x="4082366" y="-15597"/>
                  <a:pt x="4140389" y="15456"/>
                  <a:pt x="4380162" y="0"/>
                </a:cubicBezTo>
                <a:cubicBezTo>
                  <a:pt x="4619936" y="-15456"/>
                  <a:pt x="5059081" y="17986"/>
                  <a:pt x="5374432" y="0"/>
                </a:cubicBezTo>
                <a:cubicBezTo>
                  <a:pt x="5362043" y="136406"/>
                  <a:pt x="5361661" y="245065"/>
                  <a:pt x="5374432" y="369332"/>
                </a:cubicBezTo>
                <a:cubicBezTo>
                  <a:pt x="5129428" y="369737"/>
                  <a:pt x="5088980" y="377711"/>
                  <a:pt x="4863861" y="369332"/>
                </a:cubicBezTo>
                <a:cubicBezTo>
                  <a:pt x="4638742" y="360953"/>
                  <a:pt x="4558960" y="371524"/>
                  <a:pt x="4353290" y="369332"/>
                </a:cubicBezTo>
                <a:cubicBezTo>
                  <a:pt x="4147620" y="367140"/>
                  <a:pt x="3931835" y="350117"/>
                  <a:pt x="3627742" y="369332"/>
                </a:cubicBezTo>
                <a:cubicBezTo>
                  <a:pt x="3323649" y="388547"/>
                  <a:pt x="3187059" y="369807"/>
                  <a:pt x="3009682" y="369332"/>
                </a:cubicBezTo>
                <a:cubicBezTo>
                  <a:pt x="2832305" y="368857"/>
                  <a:pt x="2696667" y="348970"/>
                  <a:pt x="2445367" y="369332"/>
                </a:cubicBezTo>
                <a:cubicBezTo>
                  <a:pt x="2194067" y="389694"/>
                  <a:pt x="2100139" y="349401"/>
                  <a:pt x="1881051" y="369332"/>
                </a:cubicBezTo>
                <a:cubicBezTo>
                  <a:pt x="1661963" y="389263"/>
                  <a:pt x="1345486" y="369286"/>
                  <a:pt x="1101759" y="369332"/>
                </a:cubicBezTo>
                <a:cubicBezTo>
                  <a:pt x="858032" y="369378"/>
                  <a:pt x="436837" y="371455"/>
                  <a:pt x="0" y="369332"/>
                </a:cubicBezTo>
                <a:cubicBezTo>
                  <a:pt x="6148" y="219806"/>
                  <a:pt x="594" y="142928"/>
                  <a:pt x="0" y="0"/>
                </a:cubicBezTo>
                <a:close/>
              </a:path>
              <a:path w="5374432" h="369332" stroke="0" extrusionOk="0">
                <a:moveTo>
                  <a:pt x="0" y="0"/>
                </a:moveTo>
                <a:cubicBezTo>
                  <a:pt x="162287" y="-34006"/>
                  <a:pt x="523406" y="18450"/>
                  <a:pt x="725548" y="0"/>
                </a:cubicBezTo>
                <a:cubicBezTo>
                  <a:pt x="927690" y="-18450"/>
                  <a:pt x="1115763" y="11227"/>
                  <a:pt x="1289864" y="0"/>
                </a:cubicBezTo>
                <a:cubicBezTo>
                  <a:pt x="1463965" y="-11227"/>
                  <a:pt x="1819033" y="-7364"/>
                  <a:pt x="1961668" y="0"/>
                </a:cubicBezTo>
                <a:cubicBezTo>
                  <a:pt x="2104303" y="7364"/>
                  <a:pt x="2325543" y="27205"/>
                  <a:pt x="2525983" y="0"/>
                </a:cubicBezTo>
                <a:cubicBezTo>
                  <a:pt x="2726423" y="-27205"/>
                  <a:pt x="3009244" y="13152"/>
                  <a:pt x="3305276" y="0"/>
                </a:cubicBezTo>
                <a:cubicBezTo>
                  <a:pt x="3601308" y="-13152"/>
                  <a:pt x="3730388" y="10826"/>
                  <a:pt x="4084568" y="0"/>
                </a:cubicBezTo>
                <a:cubicBezTo>
                  <a:pt x="4438748" y="-10826"/>
                  <a:pt x="4466849" y="-17122"/>
                  <a:pt x="4756372" y="0"/>
                </a:cubicBezTo>
                <a:cubicBezTo>
                  <a:pt x="5045895" y="17122"/>
                  <a:pt x="5091995" y="-5678"/>
                  <a:pt x="5374432" y="0"/>
                </a:cubicBezTo>
                <a:cubicBezTo>
                  <a:pt x="5366289" y="177092"/>
                  <a:pt x="5386886" y="209145"/>
                  <a:pt x="5374432" y="369332"/>
                </a:cubicBezTo>
                <a:cubicBezTo>
                  <a:pt x="5176661" y="367991"/>
                  <a:pt x="4982189" y="391784"/>
                  <a:pt x="4756372" y="369332"/>
                </a:cubicBezTo>
                <a:cubicBezTo>
                  <a:pt x="4530555" y="346880"/>
                  <a:pt x="4370134" y="376583"/>
                  <a:pt x="4030824" y="369332"/>
                </a:cubicBezTo>
                <a:cubicBezTo>
                  <a:pt x="3691514" y="362081"/>
                  <a:pt x="3733176" y="348810"/>
                  <a:pt x="3520253" y="369332"/>
                </a:cubicBezTo>
                <a:cubicBezTo>
                  <a:pt x="3307330" y="389854"/>
                  <a:pt x="3152856" y="363842"/>
                  <a:pt x="3009682" y="369332"/>
                </a:cubicBezTo>
                <a:cubicBezTo>
                  <a:pt x="2866508" y="374822"/>
                  <a:pt x="2624741" y="377727"/>
                  <a:pt x="2337878" y="369332"/>
                </a:cubicBezTo>
                <a:cubicBezTo>
                  <a:pt x="2051015" y="360937"/>
                  <a:pt x="2001580" y="370464"/>
                  <a:pt x="1666074" y="369332"/>
                </a:cubicBezTo>
                <a:cubicBezTo>
                  <a:pt x="1330568" y="368200"/>
                  <a:pt x="1098215" y="382400"/>
                  <a:pt x="940526" y="369332"/>
                </a:cubicBezTo>
                <a:cubicBezTo>
                  <a:pt x="782837" y="356264"/>
                  <a:pt x="281857" y="367395"/>
                  <a:pt x="0" y="369332"/>
                </a:cubicBezTo>
                <a:cubicBezTo>
                  <a:pt x="5849" y="257183"/>
                  <a:pt x="15286" y="1391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Méthode CAH (Classification Ascendante Hiérarchique)</a:t>
            </a:r>
          </a:p>
        </p:txBody>
      </p:sp>
      <p:graphicFrame>
        <p:nvGraphicFramePr>
          <p:cNvPr id="19" name="Tableau 11">
            <a:extLst>
              <a:ext uri="{FF2B5EF4-FFF2-40B4-BE49-F238E27FC236}">
                <a16:creationId xmlns:a16="http://schemas.microsoft.com/office/drawing/2014/main" id="{11C3037C-8710-7344-D140-652DB5946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31041"/>
              </p:ext>
            </p:extLst>
          </p:nvPr>
        </p:nvGraphicFramePr>
        <p:xfrm>
          <a:off x="6703747" y="2734824"/>
          <a:ext cx="1664084" cy="15110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042">
                  <a:extLst>
                    <a:ext uri="{9D8B030D-6E8A-4147-A177-3AD203B41FA5}">
                      <a16:colId xmlns:a16="http://schemas.microsoft.com/office/drawing/2014/main" val="869395228"/>
                    </a:ext>
                  </a:extLst>
                </a:gridCol>
                <a:gridCol w="832042">
                  <a:extLst>
                    <a:ext uri="{9D8B030D-6E8A-4147-A177-3AD203B41FA5}">
                      <a16:colId xmlns:a16="http://schemas.microsoft.com/office/drawing/2014/main" val="4118010738"/>
                    </a:ext>
                  </a:extLst>
                </a:gridCol>
              </a:tblGrid>
              <a:tr h="37282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Nbre individus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477128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12165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31076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93369"/>
                  </a:ext>
                </a:extLst>
              </a:tr>
            </a:tbl>
          </a:graphicData>
        </a:graphic>
      </p:graphicFrame>
      <p:pic>
        <p:nvPicPr>
          <p:cNvPr id="23" name="Image 22">
            <a:extLst>
              <a:ext uri="{FF2B5EF4-FFF2-40B4-BE49-F238E27FC236}">
                <a16:creationId xmlns:a16="http://schemas.microsoft.com/office/drawing/2014/main" id="{651706A9-C89E-BDF2-6A32-150FD30F05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t="11285" r="7348" b="1713"/>
          <a:stretch/>
        </p:blipFill>
        <p:spPr>
          <a:xfrm>
            <a:off x="8920065" y="2660066"/>
            <a:ext cx="3023951" cy="1864754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710E2D87-DF09-DE51-E822-539BF0DEEC07}"/>
              </a:ext>
            </a:extLst>
          </p:cNvPr>
          <p:cNvSpPr/>
          <p:nvPr/>
        </p:nvSpPr>
        <p:spPr>
          <a:xfrm>
            <a:off x="6923314" y="5003398"/>
            <a:ext cx="587829" cy="24040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ACE71D6-6500-AAA6-9DAA-8FD21E927D98}"/>
              </a:ext>
            </a:extLst>
          </p:cNvPr>
          <p:cNvSpPr txBox="1"/>
          <p:nvPr/>
        </p:nvSpPr>
        <p:spPr>
          <a:xfrm>
            <a:off x="7749212" y="4905581"/>
            <a:ext cx="408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Groupe 3 sélectionné pour la suite de l’analyse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BC7339-B3FD-F76C-9046-569E0ABC84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" t="6697" r="7777" b="5664"/>
          <a:stretch/>
        </p:blipFill>
        <p:spPr>
          <a:xfrm>
            <a:off x="514687" y="2355364"/>
            <a:ext cx="6076702" cy="418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DBA9-7C29-6819-5E7F-7938A84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57393-9F2A-EA07-0C58-94A1DC3C878E}"/>
              </a:ext>
            </a:extLst>
          </p:cNvPr>
          <p:cNvGraphicFramePr/>
          <p:nvPr/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31EC6FA-F095-9D03-6831-20C034683F10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>
                <a:solidFill>
                  <a:schemeClr val="tx1">
                    <a:lumMod val="95000"/>
                    <a:lumOff val="5000"/>
                  </a:schemeClr>
                </a:solidFill>
              </a:rPr>
              <a:t>Analyse exploratoire</a:t>
            </a:r>
            <a:endParaRPr lang="fr-FR" sz="3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875797-A52F-75B3-8A5B-20CB467AD133}"/>
              </a:ext>
            </a:extLst>
          </p:cNvPr>
          <p:cNvSpPr txBox="1"/>
          <p:nvPr/>
        </p:nvSpPr>
        <p:spPr>
          <a:xfrm>
            <a:off x="802433" y="1903445"/>
            <a:ext cx="5374432" cy="369332"/>
          </a:xfrm>
          <a:custGeom>
            <a:avLst/>
            <a:gdLst>
              <a:gd name="connsiteX0" fmla="*/ 0 w 5374432"/>
              <a:gd name="connsiteY0" fmla="*/ 0 h 369332"/>
              <a:gd name="connsiteX1" fmla="*/ 618060 w 5374432"/>
              <a:gd name="connsiteY1" fmla="*/ 0 h 369332"/>
              <a:gd name="connsiteX2" fmla="*/ 1236119 w 5374432"/>
              <a:gd name="connsiteY2" fmla="*/ 0 h 369332"/>
              <a:gd name="connsiteX3" fmla="*/ 1746690 w 5374432"/>
              <a:gd name="connsiteY3" fmla="*/ 0 h 369332"/>
              <a:gd name="connsiteX4" fmla="*/ 2525983 w 5374432"/>
              <a:gd name="connsiteY4" fmla="*/ 0 h 369332"/>
              <a:gd name="connsiteX5" fmla="*/ 3251531 w 5374432"/>
              <a:gd name="connsiteY5" fmla="*/ 0 h 369332"/>
              <a:gd name="connsiteX6" fmla="*/ 3815847 w 5374432"/>
              <a:gd name="connsiteY6" fmla="*/ 0 h 369332"/>
              <a:gd name="connsiteX7" fmla="*/ 4380162 w 5374432"/>
              <a:gd name="connsiteY7" fmla="*/ 0 h 369332"/>
              <a:gd name="connsiteX8" fmla="*/ 5374432 w 5374432"/>
              <a:gd name="connsiteY8" fmla="*/ 0 h 369332"/>
              <a:gd name="connsiteX9" fmla="*/ 5374432 w 5374432"/>
              <a:gd name="connsiteY9" fmla="*/ 369332 h 369332"/>
              <a:gd name="connsiteX10" fmla="*/ 4863861 w 5374432"/>
              <a:gd name="connsiteY10" fmla="*/ 369332 h 369332"/>
              <a:gd name="connsiteX11" fmla="*/ 4353290 w 5374432"/>
              <a:gd name="connsiteY11" fmla="*/ 369332 h 369332"/>
              <a:gd name="connsiteX12" fmla="*/ 3627742 w 5374432"/>
              <a:gd name="connsiteY12" fmla="*/ 369332 h 369332"/>
              <a:gd name="connsiteX13" fmla="*/ 3009682 w 5374432"/>
              <a:gd name="connsiteY13" fmla="*/ 369332 h 369332"/>
              <a:gd name="connsiteX14" fmla="*/ 2445367 w 5374432"/>
              <a:gd name="connsiteY14" fmla="*/ 369332 h 369332"/>
              <a:gd name="connsiteX15" fmla="*/ 1881051 w 5374432"/>
              <a:gd name="connsiteY15" fmla="*/ 369332 h 369332"/>
              <a:gd name="connsiteX16" fmla="*/ 1101759 w 5374432"/>
              <a:gd name="connsiteY16" fmla="*/ 369332 h 369332"/>
              <a:gd name="connsiteX17" fmla="*/ 0 w 5374432"/>
              <a:gd name="connsiteY17" fmla="*/ 369332 h 369332"/>
              <a:gd name="connsiteX18" fmla="*/ 0 w 5374432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74432" h="369332" fill="none" extrusionOk="0">
                <a:moveTo>
                  <a:pt x="0" y="0"/>
                </a:moveTo>
                <a:cubicBezTo>
                  <a:pt x="149261" y="-4047"/>
                  <a:pt x="365448" y="18521"/>
                  <a:pt x="618060" y="0"/>
                </a:cubicBezTo>
                <a:cubicBezTo>
                  <a:pt x="870672" y="-18521"/>
                  <a:pt x="1075534" y="-13462"/>
                  <a:pt x="1236119" y="0"/>
                </a:cubicBezTo>
                <a:cubicBezTo>
                  <a:pt x="1396704" y="13462"/>
                  <a:pt x="1600161" y="9182"/>
                  <a:pt x="1746690" y="0"/>
                </a:cubicBezTo>
                <a:cubicBezTo>
                  <a:pt x="1893219" y="-9182"/>
                  <a:pt x="2231336" y="13902"/>
                  <a:pt x="2525983" y="0"/>
                </a:cubicBezTo>
                <a:cubicBezTo>
                  <a:pt x="2820630" y="-13902"/>
                  <a:pt x="2955545" y="21263"/>
                  <a:pt x="3251531" y="0"/>
                </a:cubicBezTo>
                <a:cubicBezTo>
                  <a:pt x="3547517" y="-21263"/>
                  <a:pt x="3549328" y="15597"/>
                  <a:pt x="3815847" y="0"/>
                </a:cubicBezTo>
                <a:cubicBezTo>
                  <a:pt x="4082366" y="-15597"/>
                  <a:pt x="4140389" y="15456"/>
                  <a:pt x="4380162" y="0"/>
                </a:cubicBezTo>
                <a:cubicBezTo>
                  <a:pt x="4619936" y="-15456"/>
                  <a:pt x="5059081" y="17986"/>
                  <a:pt x="5374432" y="0"/>
                </a:cubicBezTo>
                <a:cubicBezTo>
                  <a:pt x="5362043" y="136406"/>
                  <a:pt x="5361661" y="245065"/>
                  <a:pt x="5374432" y="369332"/>
                </a:cubicBezTo>
                <a:cubicBezTo>
                  <a:pt x="5129428" y="369737"/>
                  <a:pt x="5088980" y="377711"/>
                  <a:pt x="4863861" y="369332"/>
                </a:cubicBezTo>
                <a:cubicBezTo>
                  <a:pt x="4638742" y="360953"/>
                  <a:pt x="4558960" y="371524"/>
                  <a:pt x="4353290" y="369332"/>
                </a:cubicBezTo>
                <a:cubicBezTo>
                  <a:pt x="4147620" y="367140"/>
                  <a:pt x="3931835" y="350117"/>
                  <a:pt x="3627742" y="369332"/>
                </a:cubicBezTo>
                <a:cubicBezTo>
                  <a:pt x="3323649" y="388547"/>
                  <a:pt x="3187059" y="369807"/>
                  <a:pt x="3009682" y="369332"/>
                </a:cubicBezTo>
                <a:cubicBezTo>
                  <a:pt x="2832305" y="368857"/>
                  <a:pt x="2696667" y="348970"/>
                  <a:pt x="2445367" y="369332"/>
                </a:cubicBezTo>
                <a:cubicBezTo>
                  <a:pt x="2194067" y="389694"/>
                  <a:pt x="2100139" y="349401"/>
                  <a:pt x="1881051" y="369332"/>
                </a:cubicBezTo>
                <a:cubicBezTo>
                  <a:pt x="1661963" y="389263"/>
                  <a:pt x="1345486" y="369286"/>
                  <a:pt x="1101759" y="369332"/>
                </a:cubicBezTo>
                <a:cubicBezTo>
                  <a:pt x="858032" y="369378"/>
                  <a:pt x="436837" y="371455"/>
                  <a:pt x="0" y="369332"/>
                </a:cubicBezTo>
                <a:cubicBezTo>
                  <a:pt x="6148" y="219806"/>
                  <a:pt x="594" y="142928"/>
                  <a:pt x="0" y="0"/>
                </a:cubicBezTo>
                <a:close/>
              </a:path>
              <a:path w="5374432" h="369332" stroke="0" extrusionOk="0">
                <a:moveTo>
                  <a:pt x="0" y="0"/>
                </a:moveTo>
                <a:cubicBezTo>
                  <a:pt x="162287" y="-34006"/>
                  <a:pt x="523406" y="18450"/>
                  <a:pt x="725548" y="0"/>
                </a:cubicBezTo>
                <a:cubicBezTo>
                  <a:pt x="927690" y="-18450"/>
                  <a:pt x="1115763" y="11227"/>
                  <a:pt x="1289864" y="0"/>
                </a:cubicBezTo>
                <a:cubicBezTo>
                  <a:pt x="1463965" y="-11227"/>
                  <a:pt x="1819033" y="-7364"/>
                  <a:pt x="1961668" y="0"/>
                </a:cubicBezTo>
                <a:cubicBezTo>
                  <a:pt x="2104303" y="7364"/>
                  <a:pt x="2325543" y="27205"/>
                  <a:pt x="2525983" y="0"/>
                </a:cubicBezTo>
                <a:cubicBezTo>
                  <a:pt x="2726423" y="-27205"/>
                  <a:pt x="3009244" y="13152"/>
                  <a:pt x="3305276" y="0"/>
                </a:cubicBezTo>
                <a:cubicBezTo>
                  <a:pt x="3601308" y="-13152"/>
                  <a:pt x="3730388" y="10826"/>
                  <a:pt x="4084568" y="0"/>
                </a:cubicBezTo>
                <a:cubicBezTo>
                  <a:pt x="4438748" y="-10826"/>
                  <a:pt x="4466849" y="-17122"/>
                  <a:pt x="4756372" y="0"/>
                </a:cubicBezTo>
                <a:cubicBezTo>
                  <a:pt x="5045895" y="17122"/>
                  <a:pt x="5091995" y="-5678"/>
                  <a:pt x="5374432" y="0"/>
                </a:cubicBezTo>
                <a:cubicBezTo>
                  <a:pt x="5366289" y="177092"/>
                  <a:pt x="5386886" y="209145"/>
                  <a:pt x="5374432" y="369332"/>
                </a:cubicBezTo>
                <a:cubicBezTo>
                  <a:pt x="5176661" y="367991"/>
                  <a:pt x="4982189" y="391784"/>
                  <a:pt x="4756372" y="369332"/>
                </a:cubicBezTo>
                <a:cubicBezTo>
                  <a:pt x="4530555" y="346880"/>
                  <a:pt x="4370134" y="376583"/>
                  <a:pt x="4030824" y="369332"/>
                </a:cubicBezTo>
                <a:cubicBezTo>
                  <a:pt x="3691514" y="362081"/>
                  <a:pt x="3733176" y="348810"/>
                  <a:pt x="3520253" y="369332"/>
                </a:cubicBezTo>
                <a:cubicBezTo>
                  <a:pt x="3307330" y="389854"/>
                  <a:pt x="3152856" y="363842"/>
                  <a:pt x="3009682" y="369332"/>
                </a:cubicBezTo>
                <a:cubicBezTo>
                  <a:pt x="2866508" y="374822"/>
                  <a:pt x="2624741" y="377727"/>
                  <a:pt x="2337878" y="369332"/>
                </a:cubicBezTo>
                <a:cubicBezTo>
                  <a:pt x="2051015" y="360937"/>
                  <a:pt x="2001580" y="370464"/>
                  <a:pt x="1666074" y="369332"/>
                </a:cubicBezTo>
                <a:cubicBezTo>
                  <a:pt x="1330568" y="368200"/>
                  <a:pt x="1098215" y="382400"/>
                  <a:pt x="940526" y="369332"/>
                </a:cubicBezTo>
                <a:cubicBezTo>
                  <a:pt x="782837" y="356264"/>
                  <a:pt x="281857" y="367395"/>
                  <a:pt x="0" y="369332"/>
                </a:cubicBezTo>
                <a:cubicBezTo>
                  <a:pt x="5849" y="257183"/>
                  <a:pt x="15286" y="1391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Méthode CAH (Classification Ascendante Hiérarchique)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69EA92-79D5-5D4D-2E01-F5ABEDC0AA76}"/>
              </a:ext>
            </a:extLst>
          </p:cNvPr>
          <p:cNvSpPr txBox="1"/>
          <p:nvPr/>
        </p:nvSpPr>
        <p:spPr>
          <a:xfrm>
            <a:off x="802433" y="2509935"/>
            <a:ext cx="800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Indicateur « GNI per capita, PPP (</a:t>
            </a:r>
            <a:r>
              <a:rPr lang="fr-FR" dirty="0" err="1"/>
              <a:t>current</a:t>
            </a:r>
            <a:r>
              <a:rPr lang="fr-FR" dirty="0"/>
              <a:t> international $) »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E23A59B-95EF-316B-28A8-88FC2257F9ED}"/>
              </a:ext>
            </a:extLst>
          </p:cNvPr>
          <p:cNvSpPr/>
          <p:nvPr/>
        </p:nvSpPr>
        <p:spPr>
          <a:xfrm>
            <a:off x="6439265" y="5610287"/>
            <a:ext cx="309250" cy="13868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0672C1-0F72-B89C-C2F8-18F58D430C2C}"/>
              </a:ext>
            </a:extLst>
          </p:cNvPr>
          <p:cNvSpPr txBox="1"/>
          <p:nvPr/>
        </p:nvSpPr>
        <p:spPr>
          <a:xfrm>
            <a:off x="6840680" y="5476714"/>
            <a:ext cx="23882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Groupe 1 : </a:t>
            </a:r>
          </a:p>
          <a:p>
            <a:r>
              <a:rPr lang="fr-FR" dirty="0"/>
              <a:t>	</a:t>
            </a:r>
            <a:r>
              <a:rPr lang="fr-FR" b="1" dirty="0">
                <a:solidFill>
                  <a:srgbClr val="C00000"/>
                </a:solidFill>
              </a:rPr>
              <a:t>- Canada</a:t>
            </a:r>
          </a:p>
          <a:p>
            <a:r>
              <a:rPr lang="fr-FR" b="1" dirty="0">
                <a:solidFill>
                  <a:srgbClr val="C00000"/>
                </a:solidFill>
              </a:rPr>
              <a:t>	- Belgique</a:t>
            </a:r>
          </a:p>
          <a:p>
            <a:r>
              <a:rPr lang="fr-FR" b="1" dirty="0">
                <a:solidFill>
                  <a:srgbClr val="C00000"/>
                </a:solidFill>
              </a:rPr>
              <a:t>	- Japon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299C0D1-E104-29CD-8F23-B0D9D9BEA8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7536" r="6366" b="595"/>
          <a:stretch/>
        </p:blipFill>
        <p:spPr>
          <a:xfrm>
            <a:off x="6176865" y="3042178"/>
            <a:ext cx="3569203" cy="225001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2930E58-16E7-F1A4-4230-FDBB98E0C3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t="5484" r="7725" b="4775"/>
          <a:stretch/>
        </p:blipFill>
        <p:spPr>
          <a:xfrm>
            <a:off x="858201" y="2899053"/>
            <a:ext cx="5212703" cy="36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0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DBA9-7C29-6819-5E7F-7938A84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19</a:t>
            </a:fld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57393-9F2A-EA07-0C58-94A1DC3C878E}"/>
              </a:ext>
            </a:extLst>
          </p:cNvPr>
          <p:cNvGraphicFramePr/>
          <p:nvPr/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31EC6FA-F095-9D03-6831-20C034683F10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>
                <a:solidFill>
                  <a:schemeClr val="tx1">
                    <a:lumMod val="95000"/>
                    <a:lumOff val="5000"/>
                  </a:schemeClr>
                </a:solidFill>
              </a:rPr>
              <a:t>Analyse exploratoire</a:t>
            </a:r>
            <a:endParaRPr lang="fr-FR" sz="3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FFBEC9-CABF-07A8-EBE8-E2516B52B889}"/>
              </a:ext>
            </a:extLst>
          </p:cNvPr>
          <p:cNvSpPr txBox="1"/>
          <p:nvPr/>
        </p:nvSpPr>
        <p:spPr>
          <a:xfrm>
            <a:off x="802433" y="1746751"/>
            <a:ext cx="1660849" cy="369332"/>
          </a:xfrm>
          <a:custGeom>
            <a:avLst/>
            <a:gdLst>
              <a:gd name="connsiteX0" fmla="*/ 0 w 1660849"/>
              <a:gd name="connsiteY0" fmla="*/ 0 h 369332"/>
              <a:gd name="connsiteX1" fmla="*/ 553616 w 1660849"/>
              <a:gd name="connsiteY1" fmla="*/ 0 h 369332"/>
              <a:gd name="connsiteX2" fmla="*/ 1074016 w 1660849"/>
              <a:gd name="connsiteY2" fmla="*/ 0 h 369332"/>
              <a:gd name="connsiteX3" fmla="*/ 1660849 w 1660849"/>
              <a:gd name="connsiteY3" fmla="*/ 0 h 369332"/>
              <a:gd name="connsiteX4" fmla="*/ 1660849 w 1660849"/>
              <a:gd name="connsiteY4" fmla="*/ 369332 h 369332"/>
              <a:gd name="connsiteX5" fmla="*/ 1107233 w 1660849"/>
              <a:gd name="connsiteY5" fmla="*/ 369332 h 369332"/>
              <a:gd name="connsiteX6" fmla="*/ 586833 w 1660849"/>
              <a:gd name="connsiteY6" fmla="*/ 369332 h 369332"/>
              <a:gd name="connsiteX7" fmla="*/ 0 w 1660849"/>
              <a:gd name="connsiteY7" fmla="*/ 369332 h 369332"/>
              <a:gd name="connsiteX8" fmla="*/ 0 w 1660849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849" h="369332" fill="none" extrusionOk="0">
                <a:moveTo>
                  <a:pt x="0" y="0"/>
                </a:moveTo>
                <a:cubicBezTo>
                  <a:pt x="253628" y="3053"/>
                  <a:pt x="318287" y="15056"/>
                  <a:pt x="553616" y="0"/>
                </a:cubicBezTo>
                <a:cubicBezTo>
                  <a:pt x="788945" y="-15056"/>
                  <a:pt x="952360" y="-2716"/>
                  <a:pt x="1074016" y="0"/>
                </a:cubicBezTo>
                <a:cubicBezTo>
                  <a:pt x="1195672" y="2716"/>
                  <a:pt x="1498795" y="2408"/>
                  <a:pt x="1660849" y="0"/>
                </a:cubicBezTo>
                <a:cubicBezTo>
                  <a:pt x="1658959" y="91339"/>
                  <a:pt x="1660461" y="216512"/>
                  <a:pt x="1660849" y="369332"/>
                </a:cubicBezTo>
                <a:cubicBezTo>
                  <a:pt x="1460521" y="381797"/>
                  <a:pt x="1342598" y="391238"/>
                  <a:pt x="1107233" y="369332"/>
                </a:cubicBezTo>
                <a:cubicBezTo>
                  <a:pt x="871868" y="347426"/>
                  <a:pt x="835137" y="391384"/>
                  <a:pt x="586833" y="369332"/>
                </a:cubicBezTo>
                <a:cubicBezTo>
                  <a:pt x="338529" y="347280"/>
                  <a:pt x="123410" y="368273"/>
                  <a:pt x="0" y="369332"/>
                </a:cubicBezTo>
                <a:cubicBezTo>
                  <a:pt x="15286" y="249911"/>
                  <a:pt x="-2425" y="83111"/>
                  <a:pt x="0" y="0"/>
                </a:cubicBezTo>
                <a:close/>
              </a:path>
              <a:path w="1660849" h="369332" stroke="0" extrusionOk="0">
                <a:moveTo>
                  <a:pt x="0" y="0"/>
                </a:moveTo>
                <a:cubicBezTo>
                  <a:pt x="165480" y="-5311"/>
                  <a:pt x="350861" y="26945"/>
                  <a:pt x="570225" y="0"/>
                </a:cubicBezTo>
                <a:cubicBezTo>
                  <a:pt x="789590" y="-26945"/>
                  <a:pt x="968422" y="9132"/>
                  <a:pt x="1090624" y="0"/>
                </a:cubicBezTo>
                <a:cubicBezTo>
                  <a:pt x="1212826" y="-9132"/>
                  <a:pt x="1409954" y="-26881"/>
                  <a:pt x="1660849" y="0"/>
                </a:cubicBezTo>
                <a:cubicBezTo>
                  <a:pt x="1654129" y="169507"/>
                  <a:pt x="1647855" y="291971"/>
                  <a:pt x="1660849" y="369332"/>
                </a:cubicBezTo>
                <a:cubicBezTo>
                  <a:pt x="1440298" y="375705"/>
                  <a:pt x="1272989" y="351089"/>
                  <a:pt x="1157058" y="369332"/>
                </a:cubicBezTo>
                <a:cubicBezTo>
                  <a:pt x="1041127" y="387575"/>
                  <a:pt x="774760" y="353639"/>
                  <a:pt x="620050" y="369332"/>
                </a:cubicBezTo>
                <a:cubicBezTo>
                  <a:pt x="465340" y="385025"/>
                  <a:pt x="159434" y="370407"/>
                  <a:pt x="0" y="369332"/>
                </a:cubicBezTo>
                <a:cubicBezTo>
                  <a:pt x="18134" y="206722"/>
                  <a:pt x="-7587" y="14826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Prévisions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6B1785-2E7B-F1F8-671E-8F9A5F3F2AB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3080" r="8146" b="1830"/>
          <a:stretch/>
        </p:blipFill>
        <p:spPr>
          <a:xfrm>
            <a:off x="2003662" y="2260385"/>
            <a:ext cx="6158204" cy="4461090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D8403478-8F02-7EE0-BF49-D4A77C8B323A}"/>
              </a:ext>
            </a:extLst>
          </p:cNvPr>
          <p:cNvSpPr/>
          <p:nvPr/>
        </p:nvSpPr>
        <p:spPr>
          <a:xfrm>
            <a:off x="8229600" y="2847735"/>
            <a:ext cx="466531" cy="10263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E0DA162-3582-8E8A-0020-50C9C3A69B37}"/>
              </a:ext>
            </a:extLst>
          </p:cNvPr>
          <p:cNvSpPr txBox="1"/>
          <p:nvPr/>
        </p:nvSpPr>
        <p:spPr>
          <a:xfrm>
            <a:off x="8739157" y="2703097"/>
            <a:ext cx="22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Japon en priorité ? </a:t>
            </a:r>
          </a:p>
        </p:txBody>
      </p:sp>
    </p:spTree>
    <p:extLst>
      <p:ext uri="{BB962C8B-B14F-4D97-AF65-F5344CB8AC3E}">
        <p14:creationId xmlns:p14="http://schemas.microsoft.com/office/powerpoint/2010/main" val="218653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034C733-F66A-1336-28C5-DE22CDBFBE95}"/>
              </a:ext>
            </a:extLst>
          </p:cNvPr>
          <p:cNvSpPr txBox="1">
            <a:spLocks/>
          </p:cNvSpPr>
          <p:nvPr/>
        </p:nvSpPr>
        <p:spPr>
          <a:xfrm>
            <a:off x="3623741" y="1156805"/>
            <a:ext cx="6108014" cy="7375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Objectif du projet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A4414FD-D2EE-0A33-7298-9ABCBC1C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667113"/>
            <a:ext cx="4053545" cy="1853615"/>
          </a:xfrm>
          <a:custGeom>
            <a:avLst/>
            <a:gdLst>
              <a:gd name="connsiteX0" fmla="*/ 0 w 4053545"/>
              <a:gd name="connsiteY0" fmla="*/ 0 h 1853615"/>
              <a:gd name="connsiteX1" fmla="*/ 553984 w 4053545"/>
              <a:gd name="connsiteY1" fmla="*/ 0 h 1853615"/>
              <a:gd name="connsiteX2" fmla="*/ 1229575 w 4053545"/>
              <a:gd name="connsiteY2" fmla="*/ 0 h 1853615"/>
              <a:gd name="connsiteX3" fmla="*/ 1986237 w 4053545"/>
              <a:gd name="connsiteY3" fmla="*/ 0 h 1853615"/>
              <a:gd name="connsiteX4" fmla="*/ 2621292 w 4053545"/>
              <a:gd name="connsiteY4" fmla="*/ 0 h 1853615"/>
              <a:gd name="connsiteX5" fmla="*/ 3337419 w 4053545"/>
              <a:gd name="connsiteY5" fmla="*/ 0 h 1853615"/>
              <a:gd name="connsiteX6" fmla="*/ 4053545 w 4053545"/>
              <a:gd name="connsiteY6" fmla="*/ 0 h 1853615"/>
              <a:gd name="connsiteX7" fmla="*/ 4053545 w 4053545"/>
              <a:gd name="connsiteY7" fmla="*/ 654944 h 1853615"/>
              <a:gd name="connsiteX8" fmla="*/ 4053545 w 4053545"/>
              <a:gd name="connsiteY8" fmla="*/ 1254279 h 1853615"/>
              <a:gd name="connsiteX9" fmla="*/ 4053545 w 4053545"/>
              <a:gd name="connsiteY9" fmla="*/ 1853615 h 1853615"/>
              <a:gd name="connsiteX10" fmla="*/ 3337419 w 4053545"/>
              <a:gd name="connsiteY10" fmla="*/ 1853615 h 1853615"/>
              <a:gd name="connsiteX11" fmla="*/ 2702363 w 4053545"/>
              <a:gd name="connsiteY11" fmla="*/ 1853615 h 1853615"/>
              <a:gd name="connsiteX12" fmla="*/ 2107843 w 4053545"/>
              <a:gd name="connsiteY12" fmla="*/ 1853615 h 1853615"/>
              <a:gd name="connsiteX13" fmla="*/ 1391717 w 4053545"/>
              <a:gd name="connsiteY13" fmla="*/ 1853615 h 1853615"/>
              <a:gd name="connsiteX14" fmla="*/ 756662 w 4053545"/>
              <a:gd name="connsiteY14" fmla="*/ 1853615 h 1853615"/>
              <a:gd name="connsiteX15" fmla="*/ 0 w 4053545"/>
              <a:gd name="connsiteY15" fmla="*/ 1853615 h 1853615"/>
              <a:gd name="connsiteX16" fmla="*/ 0 w 4053545"/>
              <a:gd name="connsiteY16" fmla="*/ 1254279 h 1853615"/>
              <a:gd name="connsiteX17" fmla="*/ 0 w 4053545"/>
              <a:gd name="connsiteY17" fmla="*/ 636408 h 1853615"/>
              <a:gd name="connsiteX18" fmla="*/ 0 w 4053545"/>
              <a:gd name="connsiteY18" fmla="*/ 0 h 185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53545" h="1853615" fill="none" extrusionOk="0">
                <a:moveTo>
                  <a:pt x="0" y="0"/>
                </a:moveTo>
                <a:cubicBezTo>
                  <a:pt x="203738" y="3488"/>
                  <a:pt x="382239" y="13268"/>
                  <a:pt x="553984" y="0"/>
                </a:cubicBezTo>
                <a:cubicBezTo>
                  <a:pt x="725729" y="-13268"/>
                  <a:pt x="1004142" y="23231"/>
                  <a:pt x="1229575" y="0"/>
                </a:cubicBezTo>
                <a:cubicBezTo>
                  <a:pt x="1455008" y="-23231"/>
                  <a:pt x="1807478" y="24729"/>
                  <a:pt x="1986237" y="0"/>
                </a:cubicBezTo>
                <a:cubicBezTo>
                  <a:pt x="2164996" y="-24729"/>
                  <a:pt x="2416681" y="6445"/>
                  <a:pt x="2621292" y="0"/>
                </a:cubicBezTo>
                <a:cubicBezTo>
                  <a:pt x="2825904" y="-6445"/>
                  <a:pt x="3125604" y="7610"/>
                  <a:pt x="3337419" y="0"/>
                </a:cubicBezTo>
                <a:cubicBezTo>
                  <a:pt x="3549234" y="-7610"/>
                  <a:pt x="3791517" y="-24805"/>
                  <a:pt x="4053545" y="0"/>
                </a:cubicBezTo>
                <a:cubicBezTo>
                  <a:pt x="4034849" y="149835"/>
                  <a:pt x="4022730" y="487588"/>
                  <a:pt x="4053545" y="654944"/>
                </a:cubicBezTo>
                <a:cubicBezTo>
                  <a:pt x="4084360" y="822300"/>
                  <a:pt x="4033973" y="1037570"/>
                  <a:pt x="4053545" y="1254279"/>
                </a:cubicBezTo>
                <a:cubicBezTo>
                  <a:pt x="4073117" y="1470989"/>
                  <a:pt x="4051485" y="1705977"/>
                  <a:pt x="4053545" y="1853615"/>
                </a:cubicBezTo>
                <a:cubicBezTo>
                  <a:pt x="3859705" y="1832825"/>
                  <a:pt x="3681424" y="1864626"/>
                  <a:pt x="3337419" y="1853615"/>
                </a:cubicBezTo>
                <a:cubicBezTo>
                  <a:pt x="2993414" y="1842604"/>
                  <a:pt x="2942634" y="1854165"/>
                  <a:pt x="2702363" y="1853615"/>
                </a:cubicBezTo>
                <a:cubicBezTo>
                  <a:pt x="2462092" y="1853065"/>
                  <a:pt x="2381540" y="1850280"/>
                  <a:pt x="2107843" y="1853615"/>
                </a:cubicBezTo>
                <a:cubicBezTo>
                  <a:pt x="1834146" y="1856950"/>
                  <a:pt x="1674206" y="1826187"/>
                  <a:pt x="1391717" y="1853615"/>
                </a:cubicBezTo>
                <a:cubicBezTo>
                  <a:pt x="1109228" y="1881043"/>
                  <a:pt x="1057709" y="1847375"/>
                  <a:pt x="756662" y="1853615"/>
                </a:cubicBezTo>
                <a:cubicBezTo>
                  <a:pt x="455616" y="1859855"/>
                  <a:pt x="199122" y="1851905"/>
                  <a:pt x="0" y="1853615"/>
                </a:cubicBezTo>
                <a:cubicBezTo>
                  <a:pt x="25385" y="1688637"/>
                  <a:pt x="-8377" y="1408281"/>
                  <a:pt x="0" y="1254279"/>
                </a:cubicBezTo>
                <a:cubicBezTo>
                  <a:pt x="8377" y="1100277"/>
                  <a:pt x="24274" y="803306"/>
                  <a:pt x="0" y="636408"/>
                </a:cubicBezTo>
                <a:cubicBezTo>
                  <a:pt x="-24274" y="469510"/>
                  <a:pt x="6682" y="229075"/>
                  <a:pt x="0" y="0"/>
                </a:cubicBezTo>
                <a:close/>
              </a:path>
              <a:path w="4053545" h="1853615" stroke="0" extrusionOk="0">
                <a:moveTo>
                  <a:pt x="0" y="0"/>
                </a:moveTo>
                <a:cubicBezTo>
                  <a:pt x="307458" y="-14731"/>
                  <a:pt x="410369" y="14209"/>
                  <a:pt x="635055" y="0"/>
                </a:cubicBezTo>
                <a:cubicBezTo>
                  <a:pt x="859741" y="-14209"/>
                  <a:pt x="1045241" y="12235"/>
                  <a:pt x="1270111" y="0"/>
                </a:cubicBezTo>
                <a:cubicBezTo>
                  <a:pt x="1494981" y="-12235"/>
                  <a:pt x="1820184" y="27872"/>
                  <a:pt x="2026772" y="0"/>
                </a:cubicBezTo>
                <a:cubicBezTo>
                  <a:pt x="2233360" y="-27872"/>
                  <a:pt x="2458667" y="25706"/>
                  <a:pt x="2783434" y="0"/>
                </a:cubicBezTo>
                <a:cubicBezTo>
                  <a:pt x="3108201" y="-25706"/>
                  <a:pt x="3321166" y="-16664"/>
                  <a:pt x="3459025" y="0"/>
                </a:cubicBezTo>
                <a:cubicBezTo>
                  <a:pt x="3596884" y="16664"/>
                  <a:pt x="3830558" y="4033"/>
                  <a:pt x="4053545" y="0"/>
                </a:cubicBezTo>
                <a:cubicBezTo>
                  <a:pt x="4043595" y="225587"/>
                  <a:pt x="4029764" y="328237"/>
                  <a:pt x="4053545" y="654944"/>
                </a:cubicBezTo>
                <a:cubicBezTo>
                  <a:pt x="4077326" y="981651"/>
                  <a:pt x="4041411" y="1171114"/>
                  <a:pt x="4053545" y="1309888"/>
                </a:cubicBezTo>
                <a:cubicBezTo>
                  <a:pt x="4065679" y="1448662"/>
                  <a:pt x="4077231" y="1609807"/>
                  <a:pt x="4053545" y="1853615"/>
                </a:cubicBezTo>
                <a:cubicBezTo>
                  <a:pt x="3931215" y="1832082"/>
                  <a:pt x="3685340" y="1826193"/>
                  <a:pt x="3499561" y="1853615"/>
                </a:cubicBezTo>
                <a:cubicBezTo>
                  <a:pt x="3313782" y="1881037"/>
                  <a:pt x="2920204" y="1839798"/>
                  <a:pt x="2742899" y="1853615"/>
                </a:cubicBezTo>
                <a:cubicBezTo>
                  <a:pt x="2565594" y="1867432"/>
                  <a:pt x="2395611" y="1848772"/>
                  <a:pt x="2188914" y="1853615"/>
                </a:cubicBezTo>
                <a:cubicBezTo>
                  <a:pt x="1982218" y="1858458"/>
                  <a:pt x="1794367" y="1848031"/>
                  <a:pt x="1513323" y="1853615"/>
                </a:cubicBezTo>
                <a:cubicBezTo>
                  <a:pt x="1232279" y="1859199"/>
                  <a:pt x="1032599" y="1829717"/>
                  <a:pt x="837733" y="1853615"/>
                </a:cubicBezTo>
                <a:cubicBezTo>
                  <a:pt x="642867" y="1877514"/>
                  <a:pt x="371350" y="1881425"/>
                  <a:pt x="0" y="1853615"/>
                </a:cubicBezTo>
                <a:cubicBezTo>
                  <a:pt x="26529" y="1683073"/>
                  <a:pt x="1685" y="1510292"/>
                  <a:pt x="0" y="1291352"/>
                </a:cubicBezTo>
                <a:cubicBezTo>
                  <a:pt x="-1685" y="1072412"/>
                  <a:pt x="29280" y="823298"/>
                  <a:pt x="0" y="654944"/>
                </a:cubicBezTo>
                <a:cubicBezTo>
                  <a:pt x="-29280" y="486590"/>
                  <a:pt x="390" y="231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15989161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Quels sont les </a:t>
            </a:r>
            <a:r>
              <a:rPr lang="fr-FR" sz="2400" b="1" dirty="0"/>
              <a:t>pays </a:t>
            </a:r>
            <a:r>
              <a:rPr lang="fr-FR" sz="2400" dirty="0"/>
              <a:t>adaptés à un développement commercial (contenus de formation en ligne niveau lycée et université) ?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32C9EC9-8216-680A-B037-7E60A5D65B46}"/>
              </a:ext>
            </a:extLst>
          </p:cNvPr>
          <p:cNvSpPr/>
          <p:nvPr/>
        </p:nvSpPr>
        <p:spPr>
          <a:xfrm>
            <a:off x="1119322" y="5436252"/>
            <a:ext cx="588755" cy="1492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AA2E552F-1AE1-1A2A-2E8C-04DED1F2DAF2}"/>
              </a:ext>
            </a:extLst>
          </p:cNvPr>
          <p:cNvSpPr txBox="1">
            <a:spLocks/>
          </p:cNvSpPr>
          <p:nvPr/>
        </p:nvSpPr>
        <p:spPr>
          <a:xfrm>
            <a:off x="1511560" y="5320196"/>
            <a:ext cx="3661307" cy="73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Mission d’analyse exploratoire : projet d’expansion à l’international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35128E-4BF5-110D-8F23-FF3EDB5D39FC}"/>
              </a:ext>
            </a:extLst>
          </p:cNvPr>
          <p:cNvSpPr txBox="1"/>
          <p:nvPr/>
        </p:nvSpPr>
        <p:spPr>
          <a:xfrm>
            <a:off x="6026361" y="2667113"/>
            <a:ext cx="552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Quels sont les pays avec un fort potentiel de clients ? </a:t>
            </a:r>
          </a:p>
        </p:txBody>
      </p:sp>
      <p:pic>
        <p:nvPicPr>
          <p:cNvPr id="37" name="Picture 4" descr="Afficher l’image source">
            <a:extLst>
              <a:ext uri="{FF2B5EF4-FFF2-40B4-BE49-F238E27FC236}">
                <a16:creationId xmlns:a16="http://schemas.microsoft.com/office/drawing/2014/main" id="{AFB8C79A-FDF5-07A6-0C01-B4A878A0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72" y="262041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que 40" descr="Graphique à barres avec tendance à la hausse contour">
            <a:extLst>
              <a:ext uri="{FF2B5EF4-FFF2-40B4-BE49-F238E27FC236}">
                <a16:creationId xmlns:a16="http://schemas.microsoft.com/office/drawing/2014/main" id="{1CB0B2D7-FF93-C30A-69DB-7C4F038ED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0097" y="3299417"/>
            <a:ext cx="501005" cy="501005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38DD5843-497F-1F13-868E-F3516A452B63}"/>
              </a:ext>
            </a:extLst>
          </p:cNvPr>
          <p:cNvSpPr txBox="1"/>
          <p:nvPr/>
        </p:nvSpPr>
        <p:spPr>
          <a:xfrm>
            <a:off x="6026361" y="3396342"/>
            <a:ext cx="5562259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Quelle sera l’évolution de ce potentiel de clients ?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4E80F37-792B-1168-1938-A7F4675DC245}"/>
              </a:ext>
            </a:extLst>
          </p:cNvPr>
          <p:cNvSpPr txBox="1"/>
          <p:nvPr/>
        </p:nvSpPr>
        <p:spPr>
          <a:xfrm>
            <a:off x="6026361" y="4149514"/>
            <a:ext cx="552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quel(s) pays doit-on opérer en priorité ? </a:t>
            </a:r>
          </a:p>
        </p:txBody>
      </p:sp>
      <p:pic>
        <p:nvPicPr>
          <p:cNvPr id="56" name="Graphique 55" descr="Signe pouce en haut contour">
            <a:extLst>
              <a:ext uri="{FF2B5EF4-FFF2-40B4-BE49-F238E27FC236}">
                <a16:creationId xmlns:a16="http://schemas.microsoft.com/office/drawing/2014/main" id="{3A5AC402-4865-E0C6-197D-A0C086C87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3954" y="4135320"/>
            <a:ext cx="369332" cy="369332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616DFD-7133-7D87-3DDA-8F15856080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326" y="5063554"/>
            <a:ext cx="2456215" cy="1498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" name="Espace réservé du numéro de diapositive 57">
            <a:extLst>
              <a:ext uri="{FF2B5EF4-FFF2-40B4-BE49-F238E27FC236}">
                <a16:creationId xmlns:a16="http://schemas.microsoft.com/office/drawing/2014/main" id="{AFEBE195-14E7-23D5-3DEF-8D3792D7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59" name="Diagramme 58">
            <a:extLst>
              <a:ext uri="{FF2B5EF4-FFF2-40B4-BE49-F238E27FC236}">
                <a16:creationId xmlns:a16="http://schemas.microsoft.com/office/drawing/2014/main" id="{F89583CB-C8EB-518D-F901-668C35E41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702410"/>
              </p:ext>
            </p:extLst>
          </p:nvPr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514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DBA9-7C29-6819-5E7F-7938A84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8357393-9F2A-EA07-0C58-94A1DC3C8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962806"/>
              </p:ext>
            </p:extLst>
          </p:nvPr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31EC6FA-F095-9D03-6831-20C034683F10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AE03D0-AF39-AACA-6B71-3E8EE6FD42E6}"/>
              </a:ext>
            </a:extLst>
          </p:cNvPr>
          <p:cNvSpPr txBox="1"/>
          <p:nvPr/>
        </p:nvSpPr>
        <p:spPr>
          <a:xfrm>
            <a:off x="905069" y="2118049"/>
            <a:ext cx="9741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3 pays </a:t>
            </a:r>
            <a:r>
              <a:rPr lang="fr-FR" dirty="0"/>
              <a:t>à fort potentiel de clients : </a:t>
            </a:r>
            <a:r>
              <a:rPr lang="fr-FR" b="1" dirty="0"/>
              <a:t>Japon</a:t>
            </a:r>
            <a:r>
              <a:rPr lang="fr-FR" dirty="0"/>
              <a:t>, </a:t>
            </a:r>
            <a:r>
              <a:rPr lang="fr-FR" b="1" dirty="0"/>
              <a:t>Canada</a:t>
            </a:r>
            <a:r>
              <a:rPr lang="fr-FR" dirty="0"/>
              <a:t>, </a:t>
            </a:r>
            <a:r>
              <a:rPr lang="fr-FR" b="1" dirty="0"/>
              <a:t>Belgique</a:t>
            </a:r>
            <a:r>
              <a:rPr lang="fr-FR" dirty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b="1" dirty="0">
                <a:solidFill>
                  <a:srgbClr val="C00000"/>
                </a:solidFill>
              </a:rPr>
              <a:t>MAIS</a:t>
            </a:r>
            <a:r>
              <a:rPr lang="fr-FR" dirty="0"/>
              <a:t>, liste restant </a:t>
            </a:r>
            <a:r>
              <a:rPr lang="fr-FR" u="sng" dirty="0"/>
              <a:t>provisoire/modifiable</a:t>
            </a:r>
            <a:endParaRPr lang="fr-FR" dirty="0"/>
          </a:p>
          <a:p>
            <a:pPr algn="just"/>
            <a:endParaRPr lang="fr-FR" dirty="0"/>
          </a:p>
          <a:p>
            <a:pPr marL="342900" indent="-342900" algn="just">
              <a:buAutoNum type="arabicPeriod"/>
            </a:pPr>
            <a:r>
              <a:rPr lang="fr-FR" dirty="0"/>
              <a:t>Difficultés dans l’utilisation de certains indicateurs (manque de données)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Ratio enseignants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Dépenses publiques en faveur de l’éducation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Taux équipement/habitant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Niveau de maîtrise de l’anglais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DF9E86-B023-4986-BDFC-A5F106EFF6F4}"/>
              </a:ext>
            </a:extLst>
          </p:cNvPr>
          <p:cNvSpPr txBox="1"/>
          <p:nvPr/>
        </p:nvSpPr>
        <p:spPr>
          <a:xfrm>
            <a:off x="905069" y="5019886"/>
            <a:ext cx="974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 startAt="2"/>
            </a:pPr>
            <a:r>
              <a:rPr lang="fr-FR" dirty="0"/>
              <a:t>Plusieurs méthodes possibles pour la sélection des pays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Attribution d’une valeur seuil + arbre de décision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Attribution d’un score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061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14DDEBC-1ECA-8EA6-F5DB-8B6390AEE86B}"/>
              </a:ext>
            </a:extLst>
          </p:cNvPr>
          <p:cNvSpPr txBox="1">
            <a:spLocks/>
          </p:cNvSpPr>
          <p:nvPr/>
        </p:nvSpPr>
        <p:spPr>
          <a:xfrm>
            <a:off x="3976887" y="908316"/>
            <a:ext cx="5401721" cy="6329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Présentation du jeu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020857-D6AD-70A0-97C3-9299C0423AE9}"/>
              </a:ext>
            </a:extLst>
          </p:cNvPr>
          <p:cNvSpPr txBox="1"/>
          <p:nvPr/>
        </p:nvSpPr>
        <p:spPr>
          <a:xfrm>
            <a:off x="4197922" y="1606049"/>
            <a:ext cx="40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5 fichiers .csv</a:t>
            </a:r>
          </a:p>
        </p:txBody>
      </p:sp>
      <p:graphicFrame>
        <p:nvGraphicFramePr>
          <p:cNvPr id="30" name="Espace réservé du contenu 2">
            <a:extLst>
              <a:ext uri="{FF2B5EF4-FFF2-40B4-BE49-F238E27FC236}">
                <a16:creationId xmlns:a16="http://schemas.microsoft.com/office/drawing/2014/main" id="{0A4E9A1A-1B7D-97CE-E2E4-46CB90773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522305"/>
              </p:ext>
            </p:extLst>
          </p:nvPr>
        </p:nvGraphicFramePr>
        <p:xfrm>
          <a:off x="2909687" y="2120396"/>
          <a:ext cx="6753487" cy="4619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10" descr="Afficher l’image source">
            <a:extLst>
              <a:ext uri="{FF2B5EF4-FFF2-40B4-BE49-F238E27FC236}">
                <a16:creationId xmlns:a16="http://schemas.microsoft.com/office/drawing/2014/main" id="{B8861866-129F-7119-8D2F-54590EA6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531" y="1844731"/>
            <a:ext cx="981074" cy="98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C9CC2D-DB14-851F-7E44-5621DF37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88CC6E16-85EA-FBA3-AA56-6693E6ABF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260237"/>
              </p:ext>
            </p:extLst>
          </p:nvPr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1293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1CA862B-ED42-358A-E2C3-497808DCB64D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pré-exploratoire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F42CDF-7E1E-693A-D2E0-45473D3B293A}"/>
              </a:ext>
            </a:extLst>
          </p:cNvPr>
          <p:cNvSpPr txBox="1"/>
          <p:nvPr/>
        </p:nvSpPr>
        <p:spPr>
          <a:xfrm>
            <a:off x="507030" y="1224726"/>
            <a:ext cx="946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800" u="sng" dirty="0"/>
              <a:t>Validation</a:t>
            </a:r>
            <a:r>
              <a:rPr lang="fr-FR" sz="2800" dirty="0"/>
              <a:t> </a:t>
            </a:r>
          </a:p>
        </p:txBody>
      </p:sp>
      <p:graphicFrame>
        <p:nvGraphicFramePr>
          <p:cNvPr id="6" name="Tableau 19">
            <a:extLst>
              <a:ext uri="{FF2B5EF4-FFF2-40B4-BE49-F238E27FC236}">
                <a16:creationId xmlns:a16="http://schemas.microsoft.com/office/drawing/2014/main" id="{3220526F-675A-BDCB-C08C-670A07022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9120"/>
              </p:ext>
            </p:extLst>
          </p:nvPr>
        </p:nvGraphicFramePr>
        <p:xfrm>
          <a:off x="1341409" y="1822064"/>
          <a:ext cx="8670083" cy="47653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52043">
                  <a:extLst>
                    <a:ext uri="{9D8B030D-6E8A-4147-A177-3AD203B41FA5}">
                      <a16:colId xmlns:a16="http://schemas.microsoft.com/office/drawing/2014/main" val="49781130"/>
                    </a:ext>
                  </a:extLst>
                </a:gridCol>
                <a:gridCol w="2071395">
                  <a:extLst>
                    <a:ext uri="{9D8B030D-6E8A-4147-A177-3AD203B41FA5}">
                      <a16:colId xmlns:a16="http://schemas.microsoft.com/office/drawing/2014/main" val="3879340785"/>
                    </a:ext>
                  </a:extLst>
                </a:gridCol>
                <a:gridCol w="1968760">
                  <a:extLst>
                    <a:ext uri="{9D8B030D-6E8A-4147-A177-3AD203B41FA5}">
                      <a16:colId xmlns:a16="http://schemas.microsoft.com/office/drawing/2014/main" val="3604074988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246314339"/>
                    </a:ext>
                  </a:extLst>
                </a:gridCol>
              </a:tblGrid>
              <a:tr h="39295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Nom fichier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Données manquantes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Doublons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Clé primaire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864024"/>
                  </a:ext>
                </a:extLst>
              </a:tr>
              <a:tr h="160755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EdStats</a:t>
                      </a:r>
                      <a:r>
                        <a:rPr lang="fr-FR" sz="16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</a:t>
                      </a:r>
                      <a:endParaRPr lang="fr-FR" sz="16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200" dirty="0"/>
                        <a:t>4 colonnes « </a:t>
                      </a:r>
                      <a:r>
                        <a:rPr lang="fr-FR" sz="1200" dirty="0" err="1"/>
                        <a:t>object</a:t>
                      </a:r>
                      <a:r>
                        <a:rPr lang="fr-FR" sz="1200" dirty="0"/>
                        <a:t> » : pays + indicateurs -&gt;  </a:t>
                      </a:r>
                      <a:r>
                        <a:rPr lang="fr-FR" sz="1200" b="1" dirty="0"/>
                        <a:t>pas de données manquantes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200" dirty="0"/>
                        <a:t>66 colonnes « </a:t>
                      </a:r>
                      <a:r>
                        <a:rPr lang="fr-FR" sz="1200" dirty="0" err="1"/>
                        <a:t>float</a:t>
                      </a:r>
                      <a:r>
                        <a:rPr lang="fr-FR" sz="1200" dirty="0"/>
                        <a:t> » : de 1970 à 2100 -&gt; </a:t>
                      </a:r>
                      <a:r>
                        <a:rPr lang="fr-FR" sz="1200" b="1" dirty="0"/>
                        <a:t>données manquantes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fr-FR" sz="1200" dirty="0"/>
                        <a:t>-&gt; Observer leur répartition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200" b="1" dirty="0"/>
                        <a:t>Doublons</a:t>
                      </a:r>
                      <a:r>
                        <a:rPr lang="fr-FR" sz="1200" dirty="0"/>
                        <a:t> sur chaque colonne indépendante (4 premières)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200" dirty="0"/>
                        <a:t>3 premières colonnes regroupées : </a:t>
                      </a:r>
                      <a:r>
                        <a:rPr lang="fr-FR" sz="1200" b="1" dirty="0"/>
                        <a:t>pas de doublons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dirty="0"/>
                        <a:t>Ensemble des 3 premières colonnes : </a:t>
                      </a:r>
                      <a:r>
                        <a:rPr lang="fr-FR" sz="1200" b="1" dirty="0"/>
                        <a:t>pas de données manquantes + pas de doublons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5477"/>
                  </a:ext>
                </a:extLst>
              </a:tr>
              <a:tr h="139321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EdStats</a:t>
                      </a:r>
                      <a:r>
                        <a:rPr lang="fr-FR" sz="16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fr-FR" sz="16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dirty="0"/>
                        <a:t>4 colonnes « </a:t>
                      </a:r>
                      <a:r>
                        <a:rPr lang="fr-FR" sz="1200" dirty="0" err="1"/>
                        <a:t>float</a:t>
                      </a:r>
                      <a:r>
                        <a:rPr lang="fr-FR" sz="1200" dirty="0"/>
                        <a:t> » : années -&gt; </a:t>
                      </a:r>
                      <a:r>
                        <a:rPr lang="fr-FR" sz="1200" b="1" dirty="0"/>
                        <a:t>données manquantes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dirty="0"/>
                        <a:t>28 colonnes « </a:t>
                      </a:r>
                      <a:r>
                        <a:rPr lang="fr-FR" sz="1200" dirty="0" err="1"/>
                        <a:t>object</a:t>
                      </a:r>
                      <a:r>
                        <a:rPr lang="fr-FR" sz="1200" dirty="0"/>
                        <a:t> » dont </a:t>
                      </a:r>
                      <a:r>
                        <a:rPr lang="fr-FR" sz="1200" b="1" dirty="0"/>
                        <a:t>4 sans données manquantes</a:t>
                      </a:r>
                    </a:p>
                    <a:p>
                      <a:pPr algn="just"/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="1" dirty="0"/>
                        <a:t>5 colonnes sans doublons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="1" dirty="0"/>
                        <a:t>Pas de doublons observés </a:t>
                      </a:r>
                      <a:r>
                        <a:rPr lang="fr-FR" sz="1200" dirty="0"/>
                        <a:t>sur les 4 premières colonnes indépendantes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dirty="0"/>
                        <a:t>L’une des 4 premières colonnes : </a:t>
                      </a:r>
                      <a:r>
                        <a:rPr lang="fr-FR" sz="1200" b="1" dirty="0"/>
                        <a:t>pas de données manquantes + pas de doublons.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748351"/>
                  </a:ext>
                </a:extLst>
              </a:tr>
              <a:tr h="50759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EdStats</a:t>
                      </a:r>
                      <a:r>
                        <a:rPr lang="fr-FR" sz="16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Country-Series</a:t>
                      </a:r>
                      <a:endParaRPr lang="fr-FR" sz="16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dirty="0"/>
                        <a:t>1 colonne « </a:t>
                      </a:r>
                      <a:r>
                        <a:rPr lang="fr-FR" sz="1200" dirty="0" err="1"/>
                        <a:t>float</a:t>
                      </a:r>
                      <a:r>
                        <a:rPr lang="fr-FR" sz="1200" dirty="0"/>
                        <a:t> » : </a:t>
                      </a:r>
                      <a:r>
                        <a:rPr lang="fr-FR" sz="1200" b="1" dirty="0"/>
                        <a:t>données entièrement manquantes </a:t>
                      </a:r>
                      <a:r>
                        <a:rPr lang="fr-FR" sz="1200" dirty="0"/>
                        <a:t>(à supprimer)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dirty="0"/>
                        <a:t>3 colonnes « </a:t>
                      </a:r>
                      <a:r>
                        <a:rPr lang="fr-FR" sz="1200" dirty="0" err="1"/>
                        <a:t>object</a:t>
                      </a:r>
                      <a:r>
                        <a:rPr lang="fr-FR" sz="1200" dirty="0"/>
                        <a:t> » : </a:t>
                      </a:r>
                      <a:r>
                        <a:rPr lang="fr-FR" sz="1200" b="1" dirty="0"/>
                        <a:t>pas de données manquantes</a:t>
                      </a:r>
                    </a:p>
                    <a:p>
                      <a:pPr algn="just"/>
                      <a:endParaRPr lang="fr-FR" sz="1200" dirty="0"/>
                    </a:p>
                    <a:p>
                      <a:pPr algn="just"/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="1" dirty="0"/>
                        <a:t>Doublons sur chaque colonne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fr-FR" sz="1200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dirty="0"/>
                        <a:t>Ensemble des 2 premières colonnes : </a:t>
                      </a:r>
                      <a:r>
                        <a:rPr lang="fr-FR" sz="1200" b="1" dirty="0"/>
                        <a:t>pas de données manquantes + pas de doublons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8630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F62301EA-EDBB-7A3B-7CF4-96F94972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33" y="3357070"/>
            <a:ext cx="1752752" cy="1405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A2F38D7-349D-7B9A-23D6-0B10628E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33" y="4865873"/>
            <a:ext cx="1752752" cy="13312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10E7648-A6C8-7AC2-19FE-CDB432FEA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734" y="2920708"/>
            <a:ext cx="1623048" cy="82916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35D9240-6475-B019-955D-ECF82867FB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88" b="36931"/>
          <a:stretch/>
        </p:blipFill>
        <p:spPr>
          <a:xfrm>
            <a:off x="7990886" y="4456847"/>
            <a:ext cx="1434744" cy="69672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6396D74-911A-C686-3A9F-3B89288D6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1733" y="6386609"/>
            <a:ext cx="1752752" cy="14479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93C343A-E15C-1FAF-B54E-701CCC764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809" y="3182759"/>
            <a:ext cx="1752752" cy="14147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58657B0-0F95-D7F0-5BE4-14B7FADDB6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9021" y="4699919"/>
            <a:ext cx="1434744" cy="133121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2D5B148-4B73-9955-53E5-167F9FD3F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1506" y="6220656"/>
            <a:ext cx="1447925" cy="137172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D0D74C5D-FFB8-F01E-F4B1-37605184AA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1882" y="5851493"/>
            <a:ext cx="1752752" cy="679909"/>
          </a:xfrm>
          <a:prstGeom prst="rect">
            <a:avLst/>
          </a:prstGeom>
        </p:spPr>
      </p:pic>
      <p:sp>
        <p:nvSpPr>
          <p:cNvPr id="40" name="Espace réservé du numéro de diapositive 39">
            <a:extLst>
              <a:ext uri="{FF2B5EF4-FFF2-40B4-BE49-F238E27FC236}">
                <a16:creationId xmlns:a16="http://schemas.microsoft.com/office/drawing/2014/main" id="{4CCD27C0-F59D-F53A-5C93-B48B1194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41" name="Diagramme 40">
            <a:extLst>
              <a:ext uri="{FF2B5EF4-FFF2-40B4-BE49-F238E27FC236}">
                <a16:creationId xmlns:a16="http://schemas.microsoft.com/office/drawing/2014/main" id="{B34E00BC-D1FC-8704-C3F0-70B742718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182825"/>
              </p:ext>
            </p:extLst>
          </p:nvPr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13074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au 19">
            <a:extLst>
              <a:ext uri="{FF2B5EF4-FFF2-40B4-BE49-F238E27FC236}">
                <a16:creationId xmlns:a16="http://schemas.microsoft.com/office/drawing/2014/main" id="{8949CFC8-EF0E-3620-6999-735310CB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31407"/>
              </p:ext>
            </p:extLst>
          </p:nvPr>
        </p:nvGraphicFramePr>
        <p:xfrm>
          <a:off x="1760958" y="2427966"/>
          <a:ext cx="8670083" cy="33937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52043">
                  <a:extLst>
                    <a:ext uri="{9D8B030D-6E8A-4147-A177-3AD203B41FA5}">
                      <a16:colId xmlns:a16="http://schemas.microsoft.com/office/drawing/2014/main" val="49781130"/>
                    </a:ext>
                  </a:extLst>
                </a:gridCol>
                <a:gridCol w="2071395">
                  <a:extLst>
                    <a:ext uri="{9D8B030D-6E8A-4147-A177-3AD203B41FA5}">
                      <a16:colId xmlns:a16="http://schemas.microsoft.com/office/drawing/2014/main" val="3879340785"/>
                    </a:ext>
                  </a:extLst>
                </a:gridCol>
                <a:gridCol w="1968760">
                  <a:extLst>
                    <a:ext uri="{9D8B030D-6E8A-4147-A177-3AD203B41FA5}">
                      <a16:colId xmlns:a16="http://schemas.microsoft.com/office/drawing/2014/main" val="3604074988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246314339"/>
                    </a:ext>
                  </a:extLst>
                </a:gridCol>
              </a:tblGrid>
              <a:tr h="39295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Nom fichier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Données manquantes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Doublons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Clé primaire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864024"/>
                  </a:ext>
                </a:extLst>
              </a:tr>
              <a:tr h="150038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EdStats</a:t>
                      </a:r>
                      <a:r>
                        <a:rPr lang="fr-FR" sz="16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Series</a:t>
                      </a:r>
                      <a:endParaRPr lang="fr-FR" sz="16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200" dirty="0"/>
                        <a:t>6 colonnes « </a:t>
                      </a:r>
                      <a:r>
                        <a:rPr lang="fr-FR" sz="1200" dirty="0" err="1"/>
                        <a:t>float</a:t>
                      </a:r>
                      <a:r>
                        <a:rPr lang="fr-FR" sz="1200" dirty="0"/>
                        <a:t> » : </a:t>
                      </a:r>
                      <a:r>
                        <a:rPr lang="fr-FR" sz="1200" b="1" dirty="0"/>
                        <a:t>données entièrement manquantes </a:t>
                      </a:r>
                      <a:r>
                        <a:rPr lang="fr-FR" sz="1200" dirty="0"/>
                        <a:t>(à supprimer)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200" dirty="0"/>
                        <a:t>15 colonnes « </a:t>
                      </a:r>
                      <a:r>
                        <a:rPr lang="fr-FR" sz="1200" dirty="0" err="1"/>
                        <a:t>object</a:t>
                      </a:r>
                      <a:r>
                        <a:rPr lang="fr-FR" sz="1200" dirty="0"/>
                        <a:t> » dont </a:t>
                      </a:r>
                      <a:r>
                        <a:rPr lang="fr-FR" sz="1200" b="1" dirty="0"/>
                        <a:t>5 sans données manquantes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fr-FR" sz="1200" b="1" dirty="0"/>
                        <a:t>2 colonnes sans doublons </a:t>
                      </a:r>
                      <a:r>
                        <a:rPr lang="fr-FR" sz="1200" b="0" dirty="0"/>
                        <a:t>: indicateur et code associé</a:t>
                      </a:r>
                      <a:endParaRPr lang="fr-FR" sz="1200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="0" dirty="0"/>
                        <a:t>L’une des 2 colonnes </a:t>
                      </a:r>
                      <a:r>
                        <a:rPr lang="fr-FR" sz="1200" b="1" dirty="0"/>
                        <a:t>:  pas de données manquantes + pas de doublons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5477"/>
                  </a:ext>
                </a:extLst>
              </a:tr>
              <a:tr h="150038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EdStats</a:t>
                      </a:r>
                      <a:r>
                        <a:rPr lang="fr-FR" sz="16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FootNote</a:t>
                      </a:r>
                      <a:endParaRPr lang="fr-FR" sz="16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dirty="0"/>
                        <a:t>4 colonnes « </a:t>
                      </a:r>
                      <a:r>
                        <a:rPr lang="fr-FR" sz="1200" dirty="0" err="1"/>
                        <a:t>object</a:t>
                      </a:r>
                      <a:r>
                        <a:rPr lang="fr-FR" sz="1200" dirty="0"/>
                        <a:t> » : </a:t>
                      </a:r>
                      <a:r>
                        <a:rPr lang="fr-FR" sz="1200" b="1" dirty="0"/>
                        <a:t>pas de données manquantes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dirty="0"/>
                        <a:t>1 colonne « </a:t>
                      </a:r>
                      <a:r>
                        <a:rPr lang="fr-FR" sz="1200" dirty="0" err="1"/>
                        <a:t>float</a:t>
                      </a:r>
                      <a:r>
                        <a:rPr lang="fr-FR" sz="1200" dirty="0"/>
                        <a:t>» : </a:t>
                      </a:r>
                      <a:r>
                        <a:rPr lang="fr-FR" sz="1200" b="1" dirty="0"/>
                        <a:t>données entièrement manquantes </a:t>
                      </a:r>
                      <a:r>
                        <a:rPr lang="fr-FR" sz="1200" b="0" dirty="0"/>
                        <a:t>(à supprimer)</a:t>
                      </a:r>
                    </a:p>
                    <a:p>
                      <a:pPr algn="just"/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b="1" dirty="0"/>
                        <a:t>Doublons sur chaque colonne</a:t>
                      </a:r>
                      <a:endParaRPr lang="fr-FR" sz="1200" dirty="0"/>
                    </a:p>
                    <a:p>
                      <a:pPr marL="0" indent="0" algn="just">
                        <a:buFontTx/>
                        <a:buNone/>
                      </a:pP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fr-FR" sz="1200" dirty="0"/>
                        <a:t>Ensemble des 3 premières colonnes : </a:t>
                      </a:r>
                      <a:r>
                        <a:rPr lang="fr-FR" sz="1200" b="1" dirty="0"/>
                        <a:t>pas de données manquantes + pas de doublons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7483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1C7B46-2DBF-FF00-9D2A-3A95AAC21FBB}"/>
              </a:ext>
            </a:extLst>
          </p:cNvPr>
          <p:cNvSpPr txBox="1"/>
          <p:nvPr/>
        </p:nvSpPr>
        <p:spPr>
          <a:xfrm>
            <a:off x="520008" y="1581312"/>
            <a:ext cx="946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800" u="sng" dirty="0"/>
              <a:t>Validation</a:t>
            </a:r>
            <a:r>
              <a:rPr lang="fr-FR" sz="2800" dirty="0"/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346A787-3F87-76CF-F6DC-06312805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17" y="3815709"/>
            <a:ext cx="1554615" cy="12193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FBABBDD-BFBE-A412-D3A0-52999E157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06" y="3961708"/>
            <a:ext cx="1773635" cy="14159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2EAA62E-4FEF-5A7B-58A3-6E4A8237F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031" y="3495301"/>
            <a:ext cx="1148877" cy="6151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2FC58D9-CA6D-1D0B-84CC-4CE45B00DE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19"/>
          <a:stretch/>
        </p:blipFill>
        <p:spPr>
          <a:xfrm>
            <a:off x="9747097" y="3495301"/>
            <a:ext cx="375754" cy="608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E755C3C-95B7-AC0D-8E14-9CA597F45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905" y="5434548"/>
            <a:ext cx="1773635" cy="15030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6FB1BF2-B2A6-0821-731A-D571AF618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932" y="5268887"/>
            <a:ext cx="1615580" cy="12955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3420935-82F8-CCCB-7227-0F16CB73A7D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088" b="32348"/>
          <a:stretch/>
        </p:blipFill>
        <p:spPr>
          <a:xfrm>
            <a:off x="7986901" y="5086367"/>
            <a:ext cx="2339194" cy="541774"/>
          </a:xfrm>
          <a:prstGeom prst="rect">
            <a:avLst/>
          </a:prstGeom>
        </p:spPr>
      </p:pic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CDFD1D86-0986-1F47-C5DB-CD743480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5</a:t>
            </a:fld>
            <a:endParaRPr lang="fr-FR"/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04D5620D-B5C7-1E5F-D46E-288BE93E80FB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pré-exploratoire</a:t>
            </a:r>
          </a:p>
        </p:txBody>
      </p:sp>
      <p:graphicFrame>
        <p:nvGraphicFramePr>
          <p:cNvPr id="30" name="Diagramme 29">
            <a:extLst>
              <a:ext uri="{FF2B5EF4-FFF2-40B4-BE49-F238E27FC236}">
                <a16:creationId xmlns:a16="http://schemas.microsoft.com/office/drawing/2014/main" id="{C9A83FBD-DA02-0143-361B-E1F7BAF55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015187"/>
              </p:ext>
            </p:extLst>
          </p:nvPr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6653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0A2264-A9AF-82A0-F21D-ED09D1B39C02}"/>
              </a:ext>
            </a:extLst>
          </p:cNvPr>
          <p:cNvSpPr txBox="1"/>
          <p:nvPr/>
        </p:nvSpPr>
        <p:spPr>
          <a:xfrm>
            <a:off x="507030" y="1364942"/>
            <a:ext cx="946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2. </a:t>
            </a:r>
            <a:r>
              <a:rPr lang="fr-FR" sz="2800" u="sng" dirty="0"/>
              <a:t>Nettoyage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1618D2-A972-09DD-0420-F6E1A52523B9}"/>
              </a:ext>
            </a:extLst>
          </p:cNvPr>
          <p:cNvSpPr txBox="1"/>
          <p:nvPr/>
        </p:nvSpPr>
        <p:spPr>
          <a:xfrm>
            <a:off x="1295157" y="2479133"/>
            <a:ext cx="448094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Fichier « </a:t>
            </a:r>
            <a:r>
              <a:rPr lang="fr-FR" dirty="0" err="1"/>
              <a:t>EdStatsCountry</a:t>
            </a:r>
            <a:r>
              <a:rPr lang="fr-FR" dirty="0"/>
              <a:t> »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C9509BBB-E2E0-646E-DC5B-7A434783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58" y="3055945"/>
            <a:ext cx="4480948" cy="123454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7632BC69-AE5D-4D27-59D3-36FDC2CA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53" y="3025725"/>
            <a:ext cx="3984571" cy="1294986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89A9B7E3-47A2-0170-9D79-834CF5C9D797}"/>
              </a:ext>
            </a:extLst>
          </p:cNvPr>
          <p:cNvSpPr txBox="1"/>
          <p:nvPr/>
        </p:nvSpPr>
        <p:spPr>
          <a:xfrm>
            <a:off x="6568291" y="2485366"/>
            <a:ext cx="3984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Fichier « </a:t>
            </a:r>
            <a:r>
              <a:rPr lang="fr-FR" dirty="0" err="1"/>
              <a:t>EdStatsSeries</a:t>
            </a:r>
            <a:r>
              <a:rPr lang="fr-FR" dirty="0"/>
              <a:t>»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F6DC61C-3E72-DB1E-80F9-F59CD0858E96}"/>
              </a:ext>
            </a:extLst>
          </p:cNvPr>
          <p:cNvSpPr txBox="1"/>
          <p:nvPr/>
        </p:nvSpPr>
        <p:spPr>
          <a:xfrm>
            <a:off x="782161" y="4511697"/>
            <a:ext cx="8356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Fichiers « </a:t>
            </a:r>
            <a:r>
              <a:rPr lang="fr-FR" sz="1600" dirty="0" err="1"/>
              <a:t>EdStatsCountry-Series</a:t>
            </a:r>
            <a:r>
              <a:rPr lang="fr-FR" sz="1600" dirty="0"/>
              <a:t> » et « </a:t>
            </a:r>
            <a:r>
              <a:rPr lang="fr-FR" sz="1600" dirty="0" err="1"/>
              <a:t>EdStatsFootNote</a:t>
            </a:r>
            <a:r>
              <a:rPr lang="fr-FR" sz="1600" dirty="0"/>
              <a:t> » peu pertinents. </a:t>
            </a:r>
          </a:p>
        </p:txBody>
      </p:sp>
      <p:pic>
        <p:nvPicPr>
          <p:cNvPr id="52" name="Graphique 51" descr="Dépôt d’ordures interdit avec un remplissage uni">
            <a:extLst>
              <a:ext uri="{FF2B5EF4-FFF2-40B4-BE49-F238E27FC236}">
                <a16:creationId xmlns:a16="http://schemas.microsoft.com/office/drawing/2014/main" id="{E2F7A757-504C-16BC-B35F-894FD4546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5157" y="4459265"/>
            <a:ext cx="443417" cy="443417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920B32EF-8DB6-18F1-EABA-33FC49DD85FC}"/>
              </a:ext>
            </a:extLst>
          </p:cNvPr>
          <p:cNvSpPr txBox="1"/>
          <p:nvPr/>
        </p:nvSpPr>
        <p:spPr>
          <a:xfrm>
            <a:off x="1295157" y="5011019"/>
            <a:ext cx="229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INDICATEURS (topics)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4B0B79C-0DD1-7FE1-24C6-D22C80ED742C}"/>
              </a:ext>
            </a:extLst>
          </p:cNvPr>
          <p:cNvSpPr txBox="1"/>
          <p:nvPr/>
        </p:nvSpPr>
        <p:spPr>
          <a:xfrm>
            <a:off x="1295158" y="1915248"/>
            <a:ext cx="12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FICHIERS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F2905E4-50F0-A7F3-39EF-2749C1AC71AA}"/>
              </a:ext>
            </a:extLst>
          </p:cNvPr>
          <p:cNvSpPr txBox="1"/>
          <p:nvPr/>
        </p:nvSpPr>
        <p:spPr>
          <a:xfrm>
            <a:off x="1295157" y="5380351"/>
            <a:ext cx="925770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512000" numCol="2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sz="1600" dirty="0"/>
              <a:t>Education </a:t>
            </a:r>
            <a:r>
              <a:rPr lang="fr-FR" sz="1600" dirty="0" err="1"/>
              <a:t>equality</a:t>
            </a:r>
            <a:endParaRPr lang="fr-FR" sz="1600" dirty="0"/>
          </a:p>
          <a:p>
            <a:pPr marL="285750" indent="-285750" algn="just">
              <a:buFontTx/>
              <a:buChar char="-"/>
            </a:pPr>
            <a:r>
              <a:rPr lang="fr-FR" sz="1600" dirty="0"/>
              <a:t>Background</a:t>
            </a:r>
          </a:p>
          <a:p>
            <a:pPr marL="285750" indent="-285750" algn="just">
              <a:buFontTx/>
              <a:buChar char="-"/>
            </a:pPr>
            <a:r>
              <a:rPr lang="fr-FR" sz="1600" dirty="0"/>
              <a:t>Infrastructure</a:t>
            </a:r>
          </a:p>
          <a:p>
            <a:pPr marL="285750" indent="-285750" algn="just">
              <a:buFontTx/>
              <a:buChar char="-"/>
            </a:pPr>
            <a:r>
              <a:rPr lang="fr-FR" sz="1600" dirty="0"/>
              <a:t>Labor</a:t>
            </a:r>
          </a:p>
          <a:p>
            <a:pPr marL="285750" indent="-285750" algn="just">
              <a:buFontTx/>
              <a:buChar char="-"/>
            </a:pPr>
            <a:r>
              <a:rPr lang="fr-FR" sz="1600" dirty="0" err="1"/>
              <a:t>Technology</a:t>
            </a:r>
            <a:r>
              <a:rPr lang="fr-FR" sz="1600" dirty="0"/>
              <a:t> </a:t>
            </a:r>
            <a:r>
              <a:rPr lang="fr-FR" sz="1600" dirty="0" err="1"/>
              <a:t>skills</a:t>
            </a:r>
            <a:endParaRPr lang="fr-FR" sz="1600" dirty="0"/>
          </a:p>
          <a:p>
            <a:pPr marL="285750" indent="-285750" algn="just">
              <a:buFontTx/>
              <a:buChar char="-"/>
            </a:pPr>
            <a:r>
              <a:rPr lang="fr-FR" sz="1600" dirty="0" err="1"/>
              <a:t>Tertiary</a:t>
            </a:r>
            <a:endParaRPr lang="fr-FR" sz="1600" dirty="0"/>
          </a:p>
          <a:p>
            <a:pPr marL="285750" indent="-285750" algn="just">
              <a:buFontTx/>
              <a:buChar char="-"/>
            </a:pPr>
            <a:r>
              <a:rPr lang="fr-FR" sz="1600" dirty="0" err="1"/>
              <a:t>Expenditures</a:t>
            </a:r>
            <a:endParaRPr lang="fr-FR" sz="1600" dirty="0"/>
          </a:p>
          <a:p>
            <a:pPr marL="285750" indent="-285750" algn="just">
              <a:buFontTx/>
              <a:buChar char="-"/>
            </a:pPr>
            <a:r>
              <a:rPr lang="fr-FR" sz="1600" dirty="0" err="1"/>
              <a:t>Literacy</a:t>
            </a:r>
            <a:endParaRPr lang="fr-FR" sz="1600" dirty="0"/>
          </a:p>
          <a:p>
            <a:pPr marL="285750" indent="-285750" algn="just">
              <a:buFontTx/>
              <a:buChar char="-"/>
            </a:pPr>
            <a:r>
              <a:rPr lang="fr-FR" sz="1600" dirty="0"/>
              <a:t>Population</a:t>
            </a:r>
          </a:p>
          <a:p>
            <a:pPr marL="285750" indent="-285750" algn="just">
              <a:buFontTx/>
              <a:buChar char="-"/>
            </a:pPr>
            <a:r>
              <a:rPr lang="fr-FR" sz="1600" dirty="0" err="1"/>
              <a:t>Attainment</a:t>
            </a:r>
            <a:endParaRPr lang="fr-FR" sz="1600" dirty="0"/>
          </a:p>
        </p:txBody>
      </p:sp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id="{E96151F5-8B85-A0E7-8A84-31885F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5E71-526C-423C-B5DC-B85F27901D92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7" name="Diagramme 56">
            <a:extLst>
              <a:ext uri="{FF2B5EF4-FFF2-40B4-BE49-F238E27FC236}">
                <a16:creationId xmlns:a16="http://schemas.microsoft.com/office/drawing/2014/main" id="{1BAF14E8-1C72-454A-726B-29A03EDCE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946330"/>
              </p:ext>
            </p:extLst>
          </p:nvPr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8" name="Titre 1">
            <a:extLst>
              <a:ext uri="{FF2B5EF4-FFF2-40B4-BE49-F238E27FC236}">
                <a16:creationId xmlns:a16="http://schemas.microsoft.com/office/drawing/2014/main" id="{1029A8DF-F437-9F11-F04C-BF1DAD2D17FA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pré-exploratoire</a:t>
            </a:r>
          </a:p>
        </p:txBody>
      </p:sp>
    </p:spTree>
    <p:extLst>
      <p:ext uri="{BB962C8B-B14F-4D97-AF65-F5344CB8AC3E}">
        <p14:creationId xmlns:p14="http://schemas.microsoft.com/office/powerpoint/2010/main" val="291191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0C9345-E48F-39AD-4C02-1C74714BA027}"/>
              </a:ext>
            </a:extLst>
          </p:cNvPr>
          <p:cNvSpPr txBox="1"/>
          <p:nvPr/>
        </p:nvSpPr>
        <p:spPr>
          <a:xfrm>
            <a:off x="1214325" y="1864105"/>
            <a:ext cx="148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INDICATEURS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4C2161E-34DD-D505-DBC9-DFA0FEAA0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2983" r="8306" b="5471"/>
          <a:stretch/>
        </p:blipFill>
        <p:spPr>
          <a:xfrm>
            <a:off x="6095999" y="2528111"/>
            <a:ext cx="5032265" cy="358739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F84BFDC-0EB9-463B-3F24-10BE807ED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4" y="2215417"/>
            <a:ext cx="5727565" cy="4295674"/>
          </a:xfrm>
          <a:prstGeom prst="rect">
            <a:avLst/>
          </a:prstGeom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D6CFEAD2-7D91-EB1D-BC07-F54347CFAB2B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pré-exploratoire</a:t>
            </a:r>
          </a:p>
        </p:txBody>
      </p:sp>
      <p:graphicFrame>
        <p:nvGraphicFramePr>
          <p:cNvPr id="30" name="Diagramme 29">
            <a:extLst>
              <a:ext uri="{FF2B5EF4-FFF2-40B4-BE49-F238E27FC236}">
                <a16:creationId xmlns:a16="http://schemas.microsoft.com/office/drawing/2014/main" id="{CBB41A3E-B0C2-3270-0EED-8249BFFE5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249943"/>
              </p:ext>
            </p:extLst>
          </p:nvPr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161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ACE6BC-3998-E4D9-F34C-4EDD26C13A6C}"/>
              </a:ext>
            </a:extLst>
          </p:cNvPr>
          <p:cNvSpPr txBox="1"/>
          <p:nvPr/>
        </p:nvSpPr>
        <p:spPr>
          <a:xfrm>
            <a:off x="537663" y="1533986"/>
            <a:ext cx="946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3. </a:t>
            </a:r>
            <a:r>
              <a:rPr lang="fr-FR" sz="2800" u="sng" dirty="0"/>
              <a:t>Sélection des Indicateurs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93F8F0-E738-7B3A-4D77-3DC82B5D7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1" r="15730" b="8403"/>
          <a:stretch/>
        </p:blipFill>
        <p:spPr>
          <a:xfrm>
            <a:off x="2774612" y="2226565"/>
            <a:ext cx="5852113" cy="4322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0C74E1-C53E-652D-2BE8-7ACB1945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168" y="3429000"/>
            <a:ext cx="2164268" cy="602032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944CEA1-34F0-2028-AE92-DBB516FE12B0}"/>
              </a:ext>
            </a:extLst>
          </p:cNvPr>
          <p:cNvCxnSpPr>
            <a:cxnSpLocks/>
          </p:cNvCxnSpPr>
          <p:nvPr/>
        </p:nvCxnSpPr>
        <p:spPr>
          <a:xfrm>
            <a:off x="1884784" y="6226626"/>
            <a:ext cx="7096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06ED416-7027-C4BE-02F0-C13BB2F2CAD6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pré-exploratoire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5159C2A-63B2-A0CE-A6AC-9624268DBAC4}"/>
              </a:ext>
            </a:extLst>
          </p:cNvPr>
          <p:cNvCxnSpPr>
            <a:cxnSpLocks/>
          </p:cNvCxnSpPr>
          <p:nvPr/>
        </p:nvCxnSpPr>
        <p:spPr>
          <a:xfrm>
            <a:off x="1884783" y="5949818"/>
            <a:ext cx="7096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69868DE-1C88-4ACA-D2D0-B6E49D98209A}"/>
              </a:ext>
            </a:extLst>
          </p:cNvPr>
          <p:cNvCxnSpPr>
            <a:cxnSpLocks/>
          </p:cNvCxnSpPr>
          <p:nvPr/>
        </p:nvCxnSpPr>
        <p:spPr>
          <a:xfrm>
            <a:off x="1884783" y="5697891"/>
            <a:ext cx="7096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55E3DAE-7DCF-5224-94C4-7A30698DCCEE}"/>
              </a:ext>
            </a:extLst>
          </p:cNvPr>
          <p:cNvCxnSpPr>
            <a:cxnSpLocks/>
          </p:cNvCxnSpPr>
          <p:nvPr/>
        </p:nvCxnSpPr>
        <p:spPr>
          <a:xfrm>
            <a:off x="1884782" y="5455295"/>
            <a:ext cx="7096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D29B4FE-172D-F9C9-0EA5-D86187ECEFFF}"/>
              </a:ext>
            </a:extLst>
          </p:cNvPr>
          <p:cNvCxnSpPr>
            <a:cxnSpLocks/>
          </p:cNvCxnSpPr>
          <p:nvPr/>
        </p:nvCxnSpPr>
        <p:spPr>
          <a:xfrm>
            <a:off x="1884781" y="4251646"/>
            <a:ext cx="7096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83C6E3C-C004-EE40-828A-B10991AE9338}"/>
              </a:ext>
            </a:extLst>
          </p:cNvPr>
          <p:cNvCxnSpPr>
            <a:cxnSpLocks/>
          </p:cNvCxnSpPr>
          <p:nvPr/>
        </p:nvCxnSpPr>
        <p:spPr>
          <a:xfrm>
            <a:off x="1884781" y="3953067"/>
            <a:ext cx="7096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C4F578-EE2F-EDA8-0BA4-848FFD107ACB}"/>
              </a:ext>
            </a:extLst>
          </p:cNvPr>
          <p:cNvCxnSpPr>
            <a:cxnSpLocks/>
          </p:cNvCxnSpPr>
          <p:nvPr/>
        </p:nvCxnSpPr>
        <p:spPr>
          <a:xfrm>
            <a:off x="1884781" y="3495867"/>
            <a:ext cx="7096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0C51A33-AB0B-EDE0-9355-71C1B1D2B14B}"/>
              </a:ext>
            </a:extLst>
          </p:cNvPr>
          <p:cNvCxnSpPr>
            <a:cxnSpLocks/>
          </p:cNvCxnSpPr>
          <p:nvPr/>
        </p:nvCxnSpPr>
        <p:spPr>
          <a:xfrm>
            <a:off x="1884781" y="3262602"/>
            <a:ext cx="7096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791970D-D433-37E6-6A4D-41055225242F}"/>
              </a:ext>
            </a:extLst>
          </p:cNvPr>
          <p:cNvCxnSpPr>
            <a:cxnSpLocks/>
          </p:cNvCxnSpPr>
          <p:nvPr/>
        </p:nvCxnSpPr>
        <p:spPr>
          <a:xfrm>
            <a:off x="1884781" y="3010675"/>
            <a:ext cx="7096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8F40530-DAC8-E052-07AE-D8275F8CF2A6}"/>
              </a:ext>
            </a:extLst>
          </p:cNvPr>
          <p:cNvCxnSpPr>
            <a:cxnSpLocks/>
          </p:cNvCxnSpPr>
          <p:nvPr/>
        </p:nvCxnSpPr>
        <p:spPr>
          <a:xfrm>
            <a:off x="1884780" y="2749418"/>
            <a:ext cx="7096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Diagramme 40">
            <a:extLst>
              <a:ext uri="{FF2B5EF4-FFF2-40B4-BE49-F238E27FC236}">
                <a16:creationId xmlns:a16="http://schemas.microsoft.com/office/drawing/2014/main" id="{A95DEF94-2F8D-8BC9-8FF3-36E527A10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664895"/>
              </p:ext>
            </p:extLst>
          </p:nvPr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560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BFDA95-FE54-DF0B-A128-FCA6CFA6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5098" y="6356350"/>
            <a:ext cx="1633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D5E71-526C-423C-B5DC-B85F27901D92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D52E90-6FDB-9AE3-66F7-3D8D8BB6C9A2}"/>
              </a:ext>
            </a:extLst>
          </p:cNvPr>
          <p:cNvSpPr txBox="1"/>
          <p:nvPr/>
        </p:nvSpPr>
        <p:spPr>
          <a:xfrm>
            <a:off x="588217" y="1523746"/>
            <a:ext cx="946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3. </a:t>
            </a:r>
            <a:r>
              <a:rPr lang="fr-FR" sz="2800" u="sng" dirty="0"/>
              <a:t>Sélection des Indicateurs</a:t>
            </a:r>
          </a:p>
        </p:txBody>
      </p:sp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72E3BC66-2004-CBDC-EB64-45D876F2D3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24"/>
          <a:stretch/>
        </p:blipFill>
        <p:spPr>
          <a:xfrm>
            <a:off x="2509837" y="2603579"/>
            <a:ext cx="7172326" cy="15811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3C6BFE4-A0BE-918E-F079-81A0CEBE90AF}"/>
              </a:ext>
            </a:extLst>
          </p:cNvPr>
          <p:cNvSpPr txBox="1"/>
          <p:nvPr/>
        </p:nvSpPr>
        <p:spPr>
          <a:xfrm>
            <a:off x="2292114" y="2126215"/>
            <a:ext cx="241323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Indicateurs priorisés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35DF0F-8945-47F7-87E9-751F233D8425}"/>
              </a:ext>
            </a:extLst>
          </p:cNvPr>
          <p:cNvSpPr txBox="1"/>
          <p:nvPr/>
        </p:nvSpPr>
        <p:spPr>
          <a:xfrm>
            <a:off x="2292114" y="4470678"/>
            <a:ext cx="38038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Indicateurs pour affiner la sélection</a:t>
            </a:r>
          </a:p>
        </p:txBody>
      </p:sp>
      <p:pic>
        <p:nvPicPr>
          <p:cNvPr id="25" name="Image 24" descr="Une image contenant table&#10;&#10;Description générée automatiquement">
            <a:extLst>
              <a:ext uri="{FF2B5EF4-FFF2-40B4-BE49-F238E27FC236}">
                <a16:creationId xmlns:a16="http://schemas.microsoft.com/office/drawing/2014/main" id="{5D144BE6-ACAC-0AA8-E976-0B54C74D8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37"/>
          <a:stretch/>
        </p:blipFill>
        <p:spPr>
          <a:xfrm>
            <a:off x="2430995" y="4930013"/>
            <a:ext cx="7387231" cy="1592085"/>
          </a:xfrm>
          <a:prstGeom prst="rect">
            <a:avLst/>
          </a:prstGeom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6AC9E0F6-88D8-E20C-3E5D-3768A791D009}"/>
              </a:ext>
            </a:extLst>
          </p:cNvPr>
          <p:cNvSpPr txBox="1">
            <a:spLocks/>
          </p:cNvSpPr>
          <p:nvPr/>
        </p:nvSpPr>
        <p:spPr>
          <a:xfrm>
            <a:off x="4126611" y="856456"/>
            <a:ext cx="5102273" cy="6607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pré-exploratoire</a:t>
            </a:r>
          </a:p>
        </p:txBody>
      </p:sp>
      <p:graphicFrame>
        <p:nvGraphicFramePr>
          <p:cNvPr id="27" name="Diagramme 26">
            <a:extLst>
              <a:ext uri="{FF2B5EF4-FFF2-40B4-BE49-F238E27FC236}">
                <a16:creationId xmlns:a16="http://schemas.microsoft.com/office/drawing/2014/main" id="{93AF1802-DE98-13C1-E3BD-8E6886A68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132459"/>
              </p:ext>
            </p:extLst>
          </p:nvPr>
        </p:nvGraphicFramePr>
        <p:xfrm>
          <a:off x="3228713" y="81446"/>
          <a:ext cx="6898070" cy="69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30781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15571</TotalTime>
  <Words>1065</Words>
  <Application>Microsoft Office PowerPoint</Application>
  <PresentationFormat>Grand écran</PresentationFormat>
  <Paragraphs>276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Thème Office</vt:lpstr>
      <vt:lpstr>Projet 2 : Analysez des données de systèmes éducatifs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Eva RONDEAU</dc:creator>
  <cp:lastModifiedBy>Eva RONDEAU</cp:lastModifiedBy>
  <cp:revision>1</cp:revision>
  <dcterms:created xsi:type="dcterms:W3CDTF">2022-11-10T08:16:55Z</dcterms:created>
  <dcterms:modified xsi:type="dcterms:W3CDTF">2022-12-06T18:44:33Z</dcterms:modified>
</cp:coreProperties>
</file>