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uk-UA"/>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A80C-2648-48B7-8AD2-EC96365BFD1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2FFE95-E374-468D-9B25-173181778C0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96930-0C7F-43A5-AF7D-8C313D405203}"/>
              </a:ext>
            </a:extLst>
          </p:cNvPr>
          <p:cNvSpPr>
            <a:spLocks noGrp="1"/>
          </p:cNvSpPr>
          <p:nvPr>
            <p:ph type="dt" sz="half" idx="10"/>
          </p:nvPr>
        </p:nvSpPr>
        <p:spPr/>
        <p:txBody>
          <a:bodyPr/>
          <a:lstStyle>
            <a:lvl1pPr>
              <a:defRPr/>
            </a:lvl1pPr>
          </a:lstStyle>
          <a:p>
            <a:endParaRPr lang="uk-UA" altLang="en-US"/>
          </a:p>
        </p:txBody>
      </p:sp>
      <p:sp>
        <p:nvSpPr>
          <p:cNvPr id="5" name="Footer Placeholder 4">
            <a:extLst>
              <a:ext uri="{FF2B5EF4-FFF2-40B4-BE49-F238E27FC236}">
                <a16:creationId xmlns:a16="http://schemas.microsoft.com/office/drawing/2014/main" id="{32554DF3-4164-48FF-9BB9-C9CA3329A397}"/>
              </a:ext>
            </a:extLst>
          </p:cNvPr>
          <p:cNvSpPr>
            <a:spLocks noGrp="1"/>
          </p:cNvSpPr>
          <p:nvPr>
            <p:ph type="ftr" sz="quarter" idx="11"/>
          </p:nvPr>
        </p:nvSpPr>
        <p:spPr/>
        <p:txBody>
          <a:bodyPr/>
          <a:lstStyle>
            <a:lvl1pPr>
              <a:defRPr/>
            </a:lvl1pPr>
          </a:lstStyle>
          <a:p>
            <a:endParaRPr lang="uk-UA" altLang="en-US"/>
          </a:p>
        </p:txBody>
      </p:sp>
      <p:sp>
        <p:nvSpPr>
          <p:cNvPr id="6" name="Slide Number Placeholder 5">
            <a:extLst>
              <a:ext uri="{FF2B5EF4-FFF2-40B4-BE49-F238E27FC236}">
                <a16:creationId xmlns:a16="http://schemas.microsoft.com/office/drawing/2014/main" id="{BED9071C-2D1A-41C3-9336-8E80FAE2B815}"/>
              </a:ext>
            </a:extLst>
          </p:cNvPr>
          <p:cNvSpPr>
            <a:spLocks noGrp="1"/>
          </p:cNvSpPr>
          <p:nvPr>
            <p:ph type="sldNum" sz="quarter" idx="12"/>
          </p:nvPr>
        </p:nvSpPr>
        <p:spPr/>
        <p:txBody>
          <a:bodyPr/>
          <a:lstStyle>
            <a:lvl1pPr>
              <a:defRPr/>
            </a:lvl1pPr>
          </a:lstStyle>
          <a:p>
            <a:fld id="{8E358D0A-2495-4CB0-8CA5-B13D4AF43C6A}" type="slidenum">
              <a:rPr lang="uk-UA" altLang="en-US"/>
              <a:pPr/>
              <a:t>‹#›</a:t>
            </a:fld>
            <a:endParaRPr lang="uk-UA" altLang="en-US"/>
          </a:p>
        </p:txBody>
      </p:sp>
    </p:spTree>
    <p:extLst>
      <p:ext uri="{BB962C8B-B14F-4D97-AF65-F5344CB8AC3E}">
        <p14:creationId xmlns:p14="http://schemas.microsoft.com/office/powerpoint/2010/main" val="3938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D59F-99A6-4586-907E-B37E6A6FF3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A1230-7EBD-43BE-8BE9-560F4D73F4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84E33-4CA2-4E33-9487-B081952AA407}"/>
              </a:ext>
            </a:extLst>
          </p:cNvPr>
          <p:cNvSpPr>
            <a:spLocks noGrp="1"/>
          </p:cNvSpPr>
          <p:nvPr>
            <p:ph type="dt" sz="half" idx="10"/>
          </p:nvPr>
        </p:nvSpPr>
        <p:spPr/>
        <p:txBody>
          <a:bodyPr/>
          <a:lstStyle>
            <a:lvl1pPr>
              <a:defRPr/>
            </a:lvl1pPr>
          </a:lstStyle>
          <a:p>
            <a:endParaRPr lang="uk-UA" altLang="en-US"/>
          </a:p>
        </p:txBody>
      </p:sp>
      <p:sp>
        <p:nvSpPr>
          <p:cNvPr id="5" name="Footer Placeholder 4">
            <a:extLst>
              <a:ext uri="{FF2B5EF4-FFF2-40B4-BE49-F238E27FC236}">
                <a16:creationId xmlns:a16="http://schemas.microsoft.com/office/drawing/2014/main" id="{51278E03-72AF-40C3-981B-235F7286D3B3}"/>
              </a:ext>
            </a:extLst>
          </p:cNvPr>
          <p:cNvSpPr>
            <a:spLocks noGrp="1"/>
          </p:cNvSpPr>
          <p:nvPr>
            <p:ph type="ftr" sz="quarter" idx="11"/>
          </p:nvPr>
        </p:nvSpPr>
        <p:spPr/>
        <p:txBody>
          <a:bodyPr/>
          <a:lstStyle>
            <a:lvl1pPr>
              <a:defRPr/>
            </a:lvl1pPr>
          </a:lstStyle>
          <a:p>
            <a:endParaRPr lang="uk-UA" altLang="en-US"/>
          </a:p>
        </p:txBody>
      </p:sp>
      <p:sp>
        <p:nvSpPr>
          <p:cNvPr id="6" name="Slide Number Placeholder 5">
            <a:extLst>
              <a:ext uri="{FF2B5EF4-FFF2-40B4-BE49-F238E27FC236}">
                <a16:creationId xmlns:a16="http://schemas.microsoft.com/office/drawing/2014/main" id="{714582B7-8B18-47B1-A3FD-DF34FFE739B3}"/>
              </a:ext>
            </a:extLst>
          </p:cNvPr>
          <p:cNvSpPr>
            <a:spLocks noGrp="1"/>
          </p:cNvSpPr>
          <p:nvPr>
            <p:ph type="sldNum" sz="quarter" idx="12"/>
          </p:nvPr>
        </p:nvSpPr>
        <p:spPr/>
        <p:txBody>
          <a:bodyPr/>
          <a:lstStyle>
            <a:lvl1pPr>
              <a:defRPr/>
            </a:lvl1pPr>
          </a:lstStyle>
          <a:p>
            <a:fld id="{F754B241-444C-47B0-9C01-6684BF5A714A}" type="slidenum">
              <a:rPr lang="uk-UA" altLang="en-US"/>
              <a:pPr/>
              <a:t>‹#›</a:t>
            </a:fld>
            <a:endParaRPr lang="uk-UA" altLang="en-US"/>
          </a:p>
        </p:txBody>
      </p:sp>
    </p:spTree>
    <p:extLst>
      <p:ext uri="{BB962C8B-B14F-4D97-AF65-F5344CB8AC3E}">
        <p14:creationId xmlns:p14="http://schemas.microsoft.com/office/powerpoint/2010/main" val="40079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4FBDB-9EC4-410C-967D-BB9AA09755AB}"/>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A5315-0B10-4E1F-8F9E-FCEAD9FDA178}"/>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4A823-43FB-4FEE-A192-7C08E8BA2132}"/>
              </a:ext>
            </a:extLst>
          </p:cNvPr>
          <p:cNvSpPr>
            <a:spLocks noGrp="1"/>
          </p:cNvSpPr>
          <p:nvPr>
            <p:ph type="dt" sz="half" idx="10"/>
          </p:nvPr>
        </p:nvSpPr>
        <p:spPr/>
        <p:txBody>
          <a:bodyPr/>
          <a:lstStyle>
            <a:lvl1pPr>
              <a:defRPr/>
            </a:lvl1pPr>
          </a:lstStyle>
          <a:p>
            <a:endParaRPr lang="uk-UA" altLang="en-US"/>
          </a:p>
        </p:txBody>
      </p:sp>
      <p:sp>
        <p:nvSpPr>
          <p:cNvPr id="5" name="Footer Placeholder 4">
            <a:extLst>
              <a:ext uri="{FF2B5EF4-FFF2-40B4-BE49-F238E27FC236}">
                <a16:creationId xmlns:a16="http://schemas.microsoft.com/office/drawing/2014/main" id="{12FA49F1-AA96-4AD3-B984-7A09F2ED88F2}"/>
              </a:ext>
            </a:extLst>
          </p:cNvPr>
          <p:cNvSpPr>
            <a:spLocks noGrp="1"/>
          </p:cNvSpPr>
          <p:nvPr>
            <p:ph type="ftr" sz="quarter" idx="11"/>
          </p:nvPr>
        </p:nvSpPr>
        <p:spPr/>
        <p:txBody>
          <a:bodyPr/>
          <a:lstStyle>
            <a:lvl1pPr>
              <a:defRPr/>
            </a:lvl1pPr>
          </a:lstStyle>
          <a:p>
            <a:endParaRPr lang="uk-UA" altLang="en-US"/>
          </a:p>
        </p:txBody>
      </p:sp>
      <p:sp>
        <p:nvSpPr>
          <p:cNvPr id="6" name="Slide Number Placeholder 5">
            <a:extLst>
              <a:ext uri="{FF2B5EF4-FFF2-40B4-BE49-F238E27FC236}">
                <a16:creationId xmlns:a16="http://schemas.microsoft.com/office/drawing/2014/main" id="{72AE5042-A1A2-4085-8326-199945992780}"/>
              </a:ext>
            </a:extLst>
          </p:cNvPr>
          <p:cNvSpPr>
            <a:spLocks noGrp="1"/>
          </p:cNvSpPr>
          <p:nvPr>
            <p:ph type="sldNum" sz="quarter" idx="12"/>
          </p:nvPr>
        </p:nvSpPr>
        <p:spPr/>
        <p:txBody>
          <a:bodyPr/>
          <a:lstStyle>
            <a:lvl1pPr>
              <a:defRPr/>
            </a:lvl1pPr>
          </a:lstStyle>
          <a:p>
            <a:fld id="{5EE45FA5-94AB-4109-804D-DF3781850CC1}" type="slidenum">
              <a:rPr lang="uk-UA" altLang="en-US"/>
              <a:pPr/>
              <a:t>‹#›</a:t>
            </a:fld>
            <a:endParaRPr lang="uk-UA" altLang="en-US"/>
          </a:p>
        </p:txBody>
      </p:sp>
    </p:spTree>
    <p:extLst>
      <p:ext uri="{BB962C8B-B14F-4D97-AF65-F5344CB8AC3E}">
        <p14:creationId xmlns:p14="http://schemas.microsoft.com/office/powerpoint/2010/main" val="230849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3810-5E85-4D51-80A1-2C2C3762E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30669-B3D8-433F-BC5A-861287ED26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6BC70-05D6-440C-8BA6-27D8B7E04CC8}"/>
              </a:ext>
            </a:extLst>
          </p:cNvPr>
          <p:cNvSpPr>
            <a:spLocks noGrp="1"/>
          </p:cNvSpPr>
          <p:nvPr>
            <p:ph type="dt" sz="half" idx="10"/>
          </p:nvPr>
        </p:nvSpPr>
        <p:spPr/>
        <p:txBody>
          <a:bodyPr/>
          <a:lstStyle>
            <a:lvl1pPr>
              <a:defRPr/>
            </a:lvl1pPr>
          </a:lstStyle>
          <a:p>
            <a:endParaRPr lang="uk-UA" altLang="en-US"/>
          </a:p>
        </p:txBody>
      </p:sp>
      <p:sp>
        <p:nvSpPr>
          <p:cNvPr id="5" name="Footer Placeholder 4">
            <a:extLst>
              <a:ext uri="{FF2B5EF4-FFF2-40B4-BE49-F238E27FC236}">
                <a16:creationId xmlns:a16="http://schemas.microsoft.com/office/drawing/2014/main" id="{0511CAB0-5390-47C3-9A70-D9B32C1A5D9A}"/>
              </a:ext>
            </a:extLst>
          </p:cNvPr>
          <p:cNvSpPr>
            <a:spLocks noGrp="1"/>
          </p:cNvSpPr>
          <p:nvPr>
            <p:ph type="ftr" sz="quarter" idx="11"/>
          </p:nvPr>
        </p:nvSpPr>
        <p:spPr/>
        <p:txBody>
          <a:bodyPr/>
          <a:lstStyle>
            <a:lvl1pPr>
              <a:defRPr/>
            </a:lvl1pPr>
          </a:lstStyle>
          <a:p>
            <a:endParaRPr lang="uk-UA" altLang="en-US"/>
          </a:p>
        </p:txBody>
      </p:sp>
      <p:sp>
        <p:nvSpPr>
          <p:cNvPr id="6" name="Slide Number Placeholder 5">
            <a:extLst>
              <a:ext uri="{FF2B5EF4-FFF2-40B4-BE49-F238E27FC236}">
                <a16:creationId xmlns:a16="http://schemas.microsoft.com/office/drawing/2014/main" id="{920C872D-7AAF-477A-A2BE-71D97217D544}"/>
              </a:ext>
            </a:extLst>
          </p:cNvPr>
          <p:cNvSpPr>
            <a:spLocks noGrp="1"/>
          </p:cNvSpPr>
          <p:nvPr>
            <p:ph type="sldNum" sz="quarter" idx="12"/>
          </p:nvPr>
        </p:nvSpPr>
        <p:spPr/>
        <p:txBody>
          <a:bodyPr/>
          <a:lstStyle>
            <a:lvl1pPr>
              <a:defRPr/>
            </a:lvl1pPr>
          </a:lstStyle>
          <a:p>
            <a:fld id="{9E6A123C-B203-4766-AD6F-7222DAD28EC3}" type="slidenum">
              <a:rPr lang="uk-UA" altLang="en-US"/>
              <a:pPr/>
              <a:t>‹#›</a:t>
            </a:fld>
            <a:endParaRPr lang="uk-UA" altLang="en-US"/>
          </a:p>
        </p:txBody>
      </p:sp>
    </p:spTree>
    <p:extLst>
      <p:ext uri="{BB962C8B-B14F-4D97-AF65-F5344CB8AC3E}">
        <p14:creationId xmlns:p14="http://schemas.microsoft.com/office/powerpoint/2010/main" val="280450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F92C-B0EB-451A-A8FB-77CC93F2B39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11AB3-33CB-42B5-AEAF-885B92436BD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0E64DA8D-80BD-4586-A120-7E7AD1877C02}"/>
              </a:ext>
            </a:extLst>
          </p:cNvPr>
          <p:cNvSpPr>
            <a:spLocks noGrp="1"/>
          </p:cNvSpPr>
          <p:nvPr>
            <p:ph type="dt" sz="half" idx="10"/>
          </p:nvPr>
        </p:nvSpPr>
        <p:spPr/>
        <p:txBody>
          <a:bodyPr/>
          <a:lstStyle>
            <a:lvl1pPr>
              <a:defRPr/>
            </a:lvl1pPr>
          </a:lstStyle>
          <a:p>
            <a:endParaRPr lang="uk-UA" altLang="en-US"/>
          </a:p>
        </p:txBody>
      </p:sp>
      <p:sp>
        <p:nvSpPr>
          <p:cNvPr id="5" name="Footer Placeholder 4">
            <a:extLst>
              <a:ext uri="{FF2B5EF4-FFF2-40B4-BE49-F238E27FC236}">
                <a16:creationId xmlns:a16="http://schemas.microsoft.com/office/drawing/2014/main" id="{4D0E3FE7-B50B-48F2-9EFC-AE6D2B57EA17}"/>
              </a:ext>
            </a:extLst>
          </p:cNvPr>
          <p:cNvSpPr>
            <a:spLocks noGrp="1"/>
          </p:cNvSpPr>
          <p:nvPr>
            <p:ph type="ftr" sz="quarter" idx="11"/>
          </p:nvPr>
        </p:nvSpPr>
        <p:spPr/>
        <p:txBody>
          <a:bodyPr/>
          <a:lstStyle>
            <a:lvl1pPr>
              <a:defRPr/>
            </a:lvl1pPr>
          </a:lstStyle>
          <a:p>
            <a:endParaRPr lang="uk-UA" altLang="en-US"/>
          </a:p>
        </p:txBody>
      </p:sp>
      <p:sp>
        <p:nvSpPr>
          <p:cNvPr id="6" name="Slide Number Placeholder 5">
            <a:extLst>
              <a:ext uri="{FF2B5EF4-FFF2-40B4-BE49-F238E27FC236}">
                <a16:creationId xmlns:a16="http://schemas.microsoft.com/office/drawing/2014/main" id="{A79457F2-719F-4C1F-9788-98E776F58E87}"/>
              </a:ext>
            </a:extLst>
          </p:cNvPr>
          <p:cNvSpPr>
            <a:spLocks noGrp="1"/>
          </p:cNvSpPr>
          <p:nvPr>
            <p:ph type="sldNum" sz="quarter" idx="12"/>
          </p:nvPr>
        </p:nvSpPr>
        <p:spPr/>
        <p:txBody>
          <a:bodyPr/>
          <a:lstStyle>
            <a:lvl1pPr>
              <a:defRPr/>
            </a:lvl1pPr>
          </a:lstStyle>
          <a:p>
            <a:fld id="{24DDD073-E7A5-45F2-916F-43789666527C}" type="slidenum">
              <a:rPr lang="uk-UA" altLang="en-US"/>
              <a:pPr/>
              <a:t>‹#›</a:t>
            </a:fld>
            <a:endParaRPr lang="uk-UA" altLang="en-US"/>
          </a:p>
        </p:txBody>
      </p:sp>
    </p:spTree>
    <p:extLst>
      <p:ext uri="{BB962C8B-B14F-4D97-AF65-F5344CB8AC3E}">
        <p14:creationId xmlns:p14="http://schemas.microsoft.com/office/powerpoint/2010/main" val="186027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9A23-032A-4534-97AE-65BD5345D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2B88E-3516-4745-A143-95AF56C02F23}"/>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BF1122-F91A-4A3F-A822-DF3A4E0B213D}"/>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0FF830-6B2E-4248-8D7E-8A0907478EB2}"/>
              </a:ext>
            </a:extLst>
          </p:cNvPr>
          <p:cNvSpPr>
            <a:spLocks noGrp="1"/>
          </p:cNvSpPr>
          <p:nvPr>
            <p:ph type="dt" sz="half" idx="10"/>
          </p:nvPr>
        </p:nvSpPr>
        <p:spPr/>
        <p:txBody>
          <a:bodyPr/>
          <a:lstStyle>
            <a:lvl1pPr>
              <a:defRPr/>
            </a:lvl1pPr>
          </a:lstStyle>
          <a:p>
            <a:endParaRPr lang="uk-UA" altLang="en-US"/>
          </a:p>
        </p:txBody>
      </p:sp>
      <p:sp>
        <p:nvSpPr>
          <p:cNvPr id="6" name="Footer Placeholder 5">
            <a:extLst>
              <a:ext uri="{FF2B5EF4-FFF2-40B4-BE49-F238E27FC236}">
                <a16:creationId xmlns:a16="http://schemas.microsoft.com/office/drawing/2014/main" id="{A0FAFBF8-009A-4EA4-9141-767B7308E1BC}"/>
              </a:ext>
            </a:extLst>
          </p:cNvPr>
          <p:cNvSpPr>
            <a:spLocks noGrp="1"/>
          </p:cNvSpPr>
          <p:nvPr>
            <p:ph type="ftr" sz="quarter" idx="11"/>
          </p:nvPr>
        </p:nvSpPr>
        <p:spPr/>
        <p:txBody>
          <a:bodyPr/>
          <a:lstStyle>
            <a:lvl1pPr>
              <a:defRPr/>
            </a:lvl1pPr>
          </a:lstStyle>
          <a:p>
            <a:endParaRPr lang="uk-UA" altLang="en-US"/>
          </a:p>
        </p:txBody>
      </p:sp>
      <p:sp>
        <p:nvSpPr>
          <p:cNvPr id="7" name="Slide Number Placeholder 6">
            <a:extLst>
              <a:ext uri="{FF2B5EF4-FFF2-40B4-BE49-F238E27FC236}">
                <a16:creationId xmlns:a16="http://schemas.microsoft.com/office/drawing/2014/main" id="{07279A1F-862A-4F87-BBCF-E0E8CD0C2268}"/>
              </a:ext>
            </a:extLst>
          </p:cNvPr>
          <p:cNvSpPr>
            <a:spLocks noGrp="1"/>
          </p:cNvSpPr>
          <p:nvPr>
            <p:ph type="sldNum" sz="quarter" idx="12"/>
          </p:nvPr>
        </p:nvSpPr>
        <p:spPr/>
        <p:txBody>
          <a:bodyPr/>
          <a:lstStyle>
            <a:lvl1pPr>
              <a:defRPr/>
            </a:lvl1pPr>
          </a:lstStyle>
          <a:p>
            <a:fld id="{6643E278-DD26-4F90-B223-C813093D6DF1}" type="slidenum">
              <a:rPr lang="uk-UA" altLang="en-US"/>
              <a:pPr/>
              <a:t>‹#›</a:t>
            </a:fld>
            <a:endParaRPr lang="uk-UA" altLang="en-US"/>
          </a:p>
        </p:txBody>
      </p:sp>
    </p:spTree>
    <p:extLst>
      <p:ext uri="{BB962C8B-B14F-4D97-AF65-F5344CB8AC3E}">
        <p14:creationId xmlns:p14="http://schemas.microsoft.com/office/powerpoint/2010/main" val="218407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BD08-0BF5-45CC-AE4D-9EF691B37D4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1D9596-C7EB-488D-B016-493E4332991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2D3062-6F40-4193-8E44-887EBAD39AD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8C0C55-7922-4895-9180-765725E9964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366E71-4584-4F33-B5E3-6E6CE5302D1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191DA3-7CAB-45B6-8328-EE3536658E24}"/>
              </a:ext>
            </a:extLst>
          </p:cNvPr>
          <p:cNvSpPr>
            <a:spLocks noGrp="1"/>
          </p:cNvSpPr>
          <p:nvPr>
            <p:ph type="dt" sz="half" idx="10"/>
          </p:nvPr>
        </p:nvSpPr>
        <p:spPr/>
        <p:txBody>
          <a:bodyPr/>
          <a:lstStyle>
            <a:lvl1pPr>
              <a:defRPr/>
            </a:lvl1pPr>
          </a:lstStyle>
          <a:p>
            <a:endParaRPr lang="uk-UA" altLang="en-US"/>
          </a:p>
        </p:txBody>
      </p:sp>
      <p:sp>
        <p:nvSpPr>
          <p:cNvPr id="8" name="Footer Placeholder 7">
            <a:extLst>
              <a:ext uri="{FF2B5EF4-FFF2-40B4-BE49-F238E27FC236}">
                <a16:creationId xmlns:a16="http://schemas.microsoft.com/office/drawing/2014/main" id="{D6DDC261-72EA-4F38-B569-46BD76D295C9}"/>
              </a:ext>
            </a:extLst>
          </p:cNvPr>
          <p:cNvSpPr>
            <a:spLocks noGrp="1"/>
          </p:cNvSpPr>
          <p:nvPr>
            <p:ph type="ftr" sz="quarter" idx="11"/>
          </p:nvPr>
        </p:nvSpPr>
        <p:spPr/>
        <p:txBody>
          <a:bodyPr/>
          <a:lstStyle>
            <a:lvl1pPr>
              <a:defRPr/>
            </a:lvl1pPr>
          </a:lstStyle>
          <a:p>
            <a:endParaRPr lang="uk-UA" altLang="en-US"/>
          </a:p>
        </p:txBody>
      </p:sp>
      <p:sp>
        <p:nvSpPr>
          <p:cNvPr id="9" name="Slide Number Placeholder 8">
            <a:extLst>
              <a:ext uri="{FF2B5EF4-FFF2-40B4-BE49-F238E27FC236}">
                <a16:creationId xmlns:a16="http://schemas.microsoft.com/office/drawing/2014/main" id="{132B9613-2405-4563-8AC2-7859F0D8D141}"/>
              </a:ext>
            </a:extLst>
          </p:cNvPr>
          <p:cNvSpPr>
            <a:spLocks noGrp="1"/>
          </p:cNvSpPr>
          <p:nvPr>
            <p:ph type="sldNum" sz="quarter" idx="12"/>
          </p:nvPr>
        </p:nvSpPr>
        <p:spPr/>
        <p:txBody>
          <a:bodyPr/>
          <a:lstStyle>
            <a:lvl1pPr>
              <a:defRPr/>
            </a:lvl1pPr>
          </a:lstStyle>
          <a:p>
            <a:fld id="{4E10FFE2-9980-4F72-84C1-FCAF9D1E5F50}" type="slidenum">
              <a:rPr lang="uk-UA" altLang="en-US"/>
              <a:pPr/>
              <a:t>‹#›</a:t>
            </a:fld>
            <a:endParaRPr lang="uk-UA" altLang="en-US"/>
          </a:p>
        </p:txBody>
      </p:sp>
    </p:spTree>
    <p:extLst>
      <p:ext uri="{BB962C8B-B14F-4D97-AF65-F5344CB8AC3E}">
        <p14:creationId xmlns:p14="http://schemas.microsoft.com/office/powerpoint/2010/main" val="225198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53EB-D699-426A-AB65-A963C0AF0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31FA87-4445-4ECC-947F-2E5F849608EE}"/>
              </a:ext>
            </a:extLst>
          </p:cNvPr>
          <p:cNvSpPr>
            <a:spLocks noGrp="1"/>
          </p:cNvSpPr>
          <p:nvPr>
            <p:ph type="dt" sz="half" idx="10"/>
          </p:nvPr>
        </p:nvSpPr>
        <p:spPr/>
        <p:txBody>
          <a:bodyPr/>
          <a:lstStyle>
            <a:lvl1pPr>
              <a:defRPr/>
            </a:lvl1pPr>
          </a:lstStyle>
          <a:p>
            <a:endParaRPr lang="uk-UA" altLang="en-US"/>
          </a:p>
        </p:txBody>
      </p:sp>
      <p:sp>
        <p:nvSpPr>
          <p:cNvPr id="4" name="Footer Placeholder 3">
            <a:extLst>
              <a:ext uri="{FF2B5EF4-FFF2-40B4-BE49-F238E27FC236}">
                <a16:creationId xmlns:a16="http://schemas.microsoft.com/office/drawing/2014/main" id="{8EE34465-04BA-446B-9BF1-228964B55D54}"/>
              </a:ext>
            </a:extLst>
          </p:cNvPr>
          <p:cNvSpPr>
            <a:spLocks noGrp="1"/>
          </p:cNvSpPr>
          <p:nvPr>
            <p:ph type="ftr" sz="quarter" idx="11"/>
          </p:nvPr>
        </p:nvSpPr>
        <p:spPr/>
        <p:txBody>
          <a:bodyPr/>
          <a:lstStyle>
            <a:lvl1pPr>
              <a:defRPr/>
            </a:lvl1pPr>
          </a:lstStyle>
          <a:p>
            <a:endParaRPr lang="uk-UA" altLang="en-US"/>
          </a:p>
        </p:txBody>
      </p:sp>
      <p:sp>
        <p:nvSpPr>
          <p:cNvPr id="5" name="Slide Number Placeholder 4">
            <a:extLst>
              <a:ext uri="{FF2B5EF4-FFF2-40B4-BE49-F238E27FC236}">
                <a16:creationId xmlns:a16="http://schemas.microsoft.com/office/drawing/2014/main" id="{464B61B0-878A-4F96-AA58-21A294DD42CE}"/>
              </a:ext>
            </a:extLst>
          </p:cNvPr>
          <p:cNvSpPr>
            <a:spLocks noGrp="1"/>
          </p:cNvSpPr>
          <p:nvPr>
            <p:ph type="sldNum" sz="quarter" idx="12"/>
          </p:nvPr>
        </p:nvSpPr>
        <p:spPr/>
        <p:txBody>
          <a:bodyPr/>
          <a:lstStyle>
            <a:lvl1pPr>
              <a:defRPr/>
            </a:lvl1pPr>
          </a:lstStyle>
          <a:p>
            <a:fld id="{4BA7E7AE-F468-4AF3-B767-D16874FDCD59}" type="slidenum">
              <a:rPr lang="uk-UA" altLang="en-US"/>
              <a:pPr/>
              <a:t>‹#›</a:t>
            </a:fld>
            <a:endParaRPr lang="uk-UA" altLang="en-US"/>
          </a:p>
        </p:txBody>
      </p:sp>
    </p:spTree>
    <p:extLst>
      <p:ext uri="{BB962C8B-B14F-4D97-AF65-F5344CB8AC3E}">
        <p14:creationId xmlns:p14="http://schemas.microsoft.com/office/powerpoint/2010/main" val="405711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71B33-6DCC-4EF5-ADA0-9A8AD53C3433}"/>
              </a:ext>
            </a:extLst>
          </p:cNvPr>
          <p:cNvSpPr>
            <a:spLocks noGrp="1"/>
          </p:cNvSpPr>
          <p:nvPr>
            <p:ph type="dt" sz="half" idx="10"/>
          </p:nvPr>
        </p:nvSpPr>
        <p:spPr/>
        <p:txBody>
          <a:bodyPr/>
          <a:lstStyle>
            <a:lvl1pPr>
              <a:defRPr/>
            </a:lvl1pPr>
          </a:lstStyle>
          <a:p>
            <a:endParaRPr lang="uk-UA" altLang="en-US"/>
          </a:p>
        </p:txBody>
      </p:sp>
      <p:sp>
        <p:nvSpPr>
          <p:cNvPr id="3" name="Footer Placeholder 2">
            <a:extLst>
              <a:ext uri="{FF2B5EF4-FFF2-40B4-BE49-F238E27FC236}">
                <a16:creationId xmlns:a16="http://schemas.microsoft.com/office/drawing/2014/main" id="{CF95CB27-AC67-4E76-8A51-DB1D5974327F}"/>
              </a:ext>
            </a:extLst>
          </p:cNvPr>
          <p:cNvSpPr>
            <a:spLocks noGrp="1"/>
          </p:cNvSpPr>
          <p:nvPr>
            <p:ph type="ftr" sz="quarter" idx="11"/>
          </p:nvPr>
        </p:nvSpPr>
        <p:spPr/>
        <p:txBody>
          <a:bodyPr/>
          <a:lstStyle>
            <a:lvl1pPr>
              <a:defRPr/>
            </a:lvl1pPr>
          </a:lstStyle>
          <a:p>
            <a:endParaRPr lang="uk-UA" altLang="en-US"/>
          </a:p>
        </p:txBody>
      </p:sp>
      <p:sp>
        <p:nvSpPr>
          <p:cNvPr id="4" name="Slide Number Placeholder 3">
            <a:extLst>
              <a:ext uri="{FF2B5EF4-FFF2-40B4-BE49-F238E27FC236}">
                <a16:creationId xmlns:a16="http://schemas.microsoft.com/office/drawing/2014/main" id="{BFBBFEF3-17F2-40A4-817D-F5D89A5BD1F3}"/>
              </a:ext>
            </a:extLst>
          </p:cNvPr>
          <p:cNvSpPr>
            <a:spLocks noGrp="1"/>
          </p:cNvSpPr>
          <p:nvPr>
            <p:ph type="sldNum" sz="quarter" idx="12"/>
          </p:nvPr>
        </p:nvSpPr>
        <p:spPr/>
        <p:txBody>
          <a:bodyPr/>
          <a:lstStyle>
            <a:lvl1pPr>
              <a:defRPr/>
            </a:lvl1pPr>
          </a:lstStyle>
          <a:p>
            <a:fld id="{0097EE95-B2D9-42B1-9FCF-C992221793FF}" type="slidenum">
              <a:rPr lang="uk-UA" altLang="en-US"/>
              <a:pPr/>
              <a:t>‹#›</a:t>
            </a:fld>
            <a:endParaRPr lang="uk-UA" altLang="en-US"/>
          </a:p>
        </p:txBody>
      </p:sp>
    </p:spTree>
    <p:extLst>
      <p:ext uri="{BB962C8B-B14F-4D97-AF65-F5344CB8AC3E}">
        <p14:creationId xmlns:p14="http://schemas.microsoft.com/office/powerpoint/2010/main" val="152779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2B41-AD85-4374-AB10-45AEED3D45A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03D6D8-2922-4B73-925C-0177E8886F9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091FC-BE50-4AF1-8C43-C372FF56D02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99A310-D28C-44ED-8C2A-CA1975AEF4C7}"/>
              </a:ext>
            </a:extLst>
          </p:cNvPr>
          <p:cNvSpPr>
            <a:spLocks noGrp="1"/>
          </p:cNvSpPr>
          <p:nvPr>
            <p:ph type="dt" sz="half" idx="10"/>
          </p:nvPr>
        </p:nvSpPr>
        <p:spPr/>
        <p:txBody>
          <a:bodyPr/>
          <a:lstStyle>
            <a:lvl1pPr>
              <a:defRPr/>
            </a:lvl1pPr>
          </a:lstStyle>
          <a:p>
            <a:endParaRPr lang="uk-UA" altLang="en-US"/>
          </a:p>
        </p:txBody>
      </p:sp>
      <p:sp>
        <p:nvSpPr>
          <p:cNvPr id="6" name="Footer Placeholder 5">
            <a:extLst>
              <a:ext uri="{FF2B5EF4-FFF2-40B4-BE49-F238E27FC236}">
                <a16:creationId xmlns:a16="http://schemas.microsoft.com/office/drawing/2014/main" id="{0708F577-6ACA-4C65-9ADC-D8832711BDB9}"/>
              </a:ext>
            </a:extLst>
          </p:cNvPr>
          <p:cNvSpPr>
            <a:spLocks noGrp="1"/>
          </p:cNvSpPr>
          <p:nvPr>
            <p:ph type="ftr" sz="quarter" idx="11"/>
          </p:nvPr>
        </p:nvSpPr>
        <p:spPr/>
        <p:txBody>
          <a:bodyPr/>
          <a:lstStyle>
            <a:lvl1pPr>
              <a:defRPr/>
            </a:lvl1pPr>
          </a:lstStyle>
          <a:p>
            <a:endParaRPr lang="uk-UA" altLang="en-US"/>
          </a:p>
        </p:txBody>
      </p:sp>
      <p:sp>
        <p:nvSpPr>
          <p:cNvPr id="7" name="Slide Number Placeholder 6">
            <a:extLst>
              <a:ext uri="{FF2B5EF4-FFF2-40B4-BE49-F238E27FC236}">
                <a16:creationId xmlns:a16="http://schemas.microsoft.com/office/drawing/2014/main" id="{C21512A1-45A8-44FD-ADF1-C2636C23E2E9}"/>
              </a:ext>
            </a:extLst>
          </p:cNvPr>
          <p:cNvSpPr>
            <a:spLocks noGrp="1"/>
          </p:cNvSpPr>
          <p:nvPr>
            <p:ph type="sldNum" sz="quarter" idx="12"/>
          </p:nvPr>
        </p:nvSpPr>
        <p:spPr/>
        <p:txBody>
          <a:bodyPr/>
          <a:lstStyle>
            <a:lvl1pPr>
              <a:defRPr/>
            </a:lvl1pPr>
          </a:lstStyle>
          <a:p>
            <a:fld id="{CC957789-6A14-4737-9146-9A60044E7274}" type="slidenum">
              <a:rPr lang="uk-UA" altLang="en-US"/>
              <a:pPr/>
              <a:t>‹#›</a:t>
            </a:fld>
            <a:endParaRPr lang="uk-UA" altLang="en-US"/>
          </a:p>
        </p:txBody>
      </p:sp>
    </p:spTree>
    <p:extLst>
      <p:ext uri="{BB962C8B-B14F-4D97-AF65-F5344CB8AC3E}">
        <p14:creationId xmlns:p14="http://schemas.microsoft.com/office/powerpoint/2010/main" val="185322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2572-5A84-4005-9E18-2C86D0F88CA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8B5D1-F689-46C9-BD00-01F12A154A9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4B743-7471-4DAB-876B-3CC9C910201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C80F58-83A1-42F9-98B4-589FB4197BED}"/>
              </a:ext>
            </a:extLst>
          </p:cNvPr>
          <p:cNvSpPr>
            <a:spLocks noGrp="1"/>
          </p:cNvSpPr>
          <p:nvPr>
            <p:ph type="dt" sz="half" idx="10"/>
          </p:nvPr>
        </p:nvSpPr>
        <p:spPr/>
        <p:txBody>
          <a:bodyPr/>
          <a:lstStyle>
            <a:lvl1pPr>
              <a:defRPr/>
            </a:lvl1pPr>
          </a:lstStyle>
          <a:p>
            <a:endParaRPr lang="uk-UA" altLang="en-US"/>
          </a:p>
        </p:txBody>
      </p:sp>
      <p:sp>
        <p:nvSpPr>
          <p:cNvPr id="6" name="Footer Placeholder 5">
            <a:extLst>
              <a:ext uri="{FF2B5EF4-FFF2-40B4-BE49-F238E27FC236}">
                <a16:creationId xmlns:a16="http://schemas.microsoft.com/office/drawing/2014/main" id="{91D3253D-791F-459A-91BA-B1A057ED5740}"/>
              </a:ext>
            </a:extLst>
          </p:cNvPr>
          <p:cNvSpPr>
            <a:spLocks noGrp="1"/>
          </p:cNvSpPr>
          <p:nvPr>
            <p:ph type="ftr" sz="quarter" idx="11"/>
          </p:nvPr>
        </p:nvSpPr>
        <p:spPr/>
        <p:txBody>
          <a:bodyPr/>
          <a:lstStyle>
            <a:lvl1pPr>
              <a:defRPr/>
            </a:lvl1pPr>
          </a:lstStyle>
          <a:p>
            <a:endParaRPr lang="uk-UA" altLang="en-US"/>
          </a:p>
        </p:txBody>
      </p:sp>
      <p:sp>
        <p:nvSpPr>
          <p:cNvPr id="7" name="Slide Number Placeholder 6">
            <a:extLst>
              <a:ext uri="{FF2B5EF4-FFF2-40B4-BE49-F238E27FC236}">
                <a16:creationId xmlns:a16="http://schemas.microsoft.com/office/drawing/2014/main" id="{4EA7708E-036A-4ADC-A1E3-FA98B805EA1C}"/>
              </a:ext>
            </a:extLst>
          </p:cNvPr>
          <p:cNvSpPr>
            <a:spLocks noGrp="1"/>
          </p:cNvSpPr>
          <p:nvPr>
            <p:ph type="sldNum" sz="quarter" idx="12"/>
          </p:nvPr>
        </p:nvSpPr>
        <p:spPr/>
        <p:txBody>
          <a:bodyPr/>
          <a:lstStyle>
            <a:lvl1pPr>
              <a:defRPr/>
            </a:lvl1pPr>
          </a:lstStyle>
          <a:p>
            <a:fld id="{9878E8FA-EA3B-47C0-B338-3AB1D55B410A}" type="slidenum">
              <a:rPr lang="uk-UA" altLang="en-US"/>
              <a:pPr/>
              <a:t>‹#›</a:t>
            </a:fld>
            <a:endParaRPr lang="uk-UA" altLang="en-US"/>
          </a:p>
        </p:txBody>
      </p:sp>
    </p:spTree>
    <p:extLst>
      <p:ext uri="{BB962C8B-B14F-4D97-AF65-F5344CB8AC3E}">
        <p14:creationId xmlns:p14="http://schemas.microsoft.com/office/powerpoint/2010/main" val="28025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1C0E4F9-3B8C-4DE4-B6ED-043AAD27EA3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uk-UA" altLang="en-US"/>
              <a:t>Образец заголовка</a:t>
            </a:r>
          </a:p>
        </p:txBody>
      </p:sp>
      <p:sp>
        <p:nvSpPr>
          <p:cNvPr id="1027" name="Rectangle 3">
            <a:extLst>
              <a:ext uri="{FF2B5EF4-FFF2-40B4-BE49-F238E27FC236}">
                <a16:creationId xmlns:a16="http://schemas.microsoft.com/office/drawing/2014/main" id="{A01CECC2-A5FE-44E3-909E-2D808FC69FA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uk-UA" altLang="en-US"/>
              <a:t>Образец текста</a:t>
            </a:r>
          </a:p>
          <a:p>
            <a:pPr lvl="1"/>
            <a:r>
              <a:rPr lang="uk-UA" altLang="en-US"/>
              <a:t>Второй уровень</a:t>
            </a:r>
          </a:p>
          <a:p>
            <a:pPr lvl="2"/>
            <a:r>
              <a:rPr lang="uk-UA" altLang="en-US"/>
              <a:t>Третий уровень</a:t>
            </a:r>
          </a:p>
          <a:p>
            <a:pPr lvl="3"/>
            <a:r>
              <a:rPr lang="uk-UA" altLang="en-US"/>
              <a:t>Четвертый уровень</a:t>
            </a:r>
          </a:p>
          <a:p>
            <a:pPr lvl="4"/>
            <a:r>
              <a:rPr lang="uk-UA" altLang="en-US"/>
              <a:t>Пятый уровень</a:t>
            </a:r>
          </a:p>
        </p:txBody>
      </p:sp>
      <p:sp>
        <p:nvSpPr>
          <p:cNvPr id="1028" name="Rectangle 4">
            <a:extLst>
              <a:ext uri="{FF2B5EF4-FFF2-40B4-BE49-F238E27FC236}">
                <a16:creationId xmlns:a16="http://schemas.microsoft.com/office/drawing/2014/main" id="{D1CBD523-EE2B-4C5D-B929-ABD92D6283A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uk-UA" altLang="en-US"/>
          </a:p>
        </p:txBody>
      </p:sp>
      <p:sp>
        <p:nvSpPr>
          <p:cNvPr id="1029" name="Rectangle 5">
            <a:extLst>
              <a:ext uri="{FF2B5EF4-FFF2-40B4-BE49-F238E27FC236}">
                <a16:creationId xmlns:a16="http://schemas.microsoft.com/office/drawing/2014/main" id="{A2863451-92C0-4CB9-9DE7-632374D536C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uk-UA" altLang="en-US"/>
          </a:p>
        </p:txBody>
      </p:sp>
      <p:sp>
        <p:nvSpPr>
          <p:cNvPr id="1030" name="Rectangle 6">
            <a:extLst>
              <a:ext uri="{FF2B5EF4-FFF2-40B4-BE49-F238E27FC236}">
                <a16:creationId xmlns:a16="http://schemas.microsoft.com/office/drawing/2014/main" id="{4CE81612-9DCA-42C3-99F7-F08EE7416E27}"/>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81BEC84-B5AB-49F8-B73F-844A2666D16D}" type="slidenum">
              <a:rPr lang="uk-UA" altLang="en-US"/>
              <a:pPr/>
              <a:t>‹#›</a:t>
            </a:fld>
            <a:endParaRPr lang="uk-UA"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stqb.org/images/Articles/veenendaal_Standards%20to%20be%20used%20with%20common%20sense!.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F52C60D-9851-4010-9BB2-835B4FDF54D7}"/>
              </a:ext>
            </a:extLst>
          </p:cNvPr>
          <p:cNvSpPr>
            <a:spLocks noGrp="1" noChangeArrowheads="1"/>
          </p:cNvSpPr>
          <p:nvPr>
            <p:ph type="ctrTitle"/>
          </p:nvPr>
        </p:nvSpPr>
        <p:spPr>
          <a:xfrm>
            <a:off x="0" y="2130425"/>
            <a:ext cx="9144000" cy="1470025"/>
          </a:xfrm>
        </p:spPr>
        <p:txBody>
          <a:bodyPr anchor="ctr"/>
          <a:lstStyle/>
          <a:p>
            <a:r>
              <a:rPr lang="en-US" altLang="en-US" sz="4400"/>
              <a:t>Test Strategy and Test Plan</a:t>
            </a:r>
            <a:endParaRPr lang="uk-UA" altLang="en-US" sz="4400"/>
          </a:p>
        </p:txBody>
      </p:sp>
      <p:pic>
        <p:nvPicPr>
          <p:cNvPr id="2052" name="Picture 4" descr="Test-Plan-components">
            <a:extLst>
              <a:ext uri="{FF2B5EF4-FFF2-40B4-BE49-F238E27FC236}">
                <a16:creationId xmlns:a16="http://schemas.microsoft.com/office/drawing/2014/main" id="{8BC54991-0D1E-45D0-A475-322BDEF60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886200"/>
            <a:ext cx="4495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CB05C96-8F36-4209-9030-D13F1E7436F5}"/>
              </a:ext>
            </a:extLst>
          </p:cNvPr>
          <p:cNvSpPr>
            <a:spLocks noGrp="1" noChangeArrowheads="1"/>
          </p:cNvSpPr>
          <p:nvPr>
            <p:ph type="title"/>
          </p:nvPr>
        </p:nvSpPr>
        <p:spPr>
          <a:xfrm>
            <a:off x="0" y="0"/>
            <a:ext cx="9144000" cy="1143000"/>
          </a:xfrm>
        </p:spPr>
        <p:txBody>
          <a:bodyPr/>
          <a:lstStyle/>
          <a:p>
            <a:r>
              <a:rPr lang="uk-UA" altLang="en-US"/>
              <a:t>Features not to be Tested</a:t>
            </a:r>
          </a:p>
        </p:txBody>
      </p:sp>
      <p:sp>
        <p:nvSpPr>
          <p:cNvPr id="11268" name="Rectangle 4">
            <a:extLst>
              <a:ext uri="{FF2B5EF4-FFF2-40B4-BE49-F238E27FC236}">
                <a16:creationId xmlns:a16="http://schemas.microsoft.com/office/drawing/2014/main" id="{18D97706-E1C9-49E6-B3EB-F1C8C5ABCC8D}"/>
              </a:ext>
            </a:extLst>
          </p:cNvPr>
          <p:cNvSpPr>
            <a:spLocks noChangeArrowheads="1"/>
          </p:cNvSpPr>
          <p:nvPr/>
        </p:nvSpPr>
        <p:spPr bwMode="auto">
          <a:xfrm>
            <a:off x="0" y="1196975"/>
            <a:ext cx="9144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dirty="0" err="1"/>
              <a:t>This</a:t>
            </a:r>
            <a:r>
              <a:rPr lang="uk-UA" altLang="en-US" sz="2000" dirty="0"/>
              <a:t> </a:t>
            </a:r>
            <a:r>
              <a:rPr lang="uk-UA" altLang="en-US" sz="2000" dirty="0" err="1"/>
              <a:t>is</a:t>
            </a:r>
            <a:r>
              <a:rPr lang="uk-UA" altLang="en-US" sz="2000" dirty="0"/>
              <a:t> </a:t>
            </a:r>
            <a:r>
              <a:rPr lang="uk-UA" altLang="en-US" sz="2000" dirty="0" err="1"/>
              <a:t>a</a:t>
            </a:r>
            <a:r>
              <a:rPr lang="uk-UA" altLang="en-US" sz="2000" dirty="0"/>
              <a:t> </a:t>
            </a:r>
            <a:r>
              <a:rPr lang="uk-UA" altLang="en-US" sz="2000" dirty="0" err="1"/>
              <a:t>listing</a:t>
            </a:r>
            <a:r>
              <a:rPr lang="uk-UA" altLang="en-US" sz="2000" dirty="0"/>
              <a:t> </a:t>
            </a:r>
            <a:r>
              <a:rPr lang="uk-UA" altLang="en-US" sz="2000" dirty="0" err="1"/>
              <a:t>of</a:t>
            </a:r>
            <a:r>
              <a:rPr lang="uk-UA" altLang="en-US" sz="2000" dirty="0"/>
              <a:t> </a:t>
            </a:r>
            <a:r>
              <a:rPr lang="uk-UA" altLang="en-US" sz="2000" dirty="0" err="1"/>
              <a:t>what</a:t>
            </a:r>
            <a:r>
              <a:rPr lang="uk-UA" altLang="en-US" sz="2000" dirty="0"/>
              <a:t> </a:t>
            </a:r>
            <a:r>
              <a:rPr lang="uk-UA" altLang="en-US" sz="2000" dirty="0" err="1"/>
              <a:t>is</a:t>
            </a:r>
            <a:r>
              <a:rPr lang="uk-UA" altLang="en-US" sz="2000" dirty="0"/>
              <a:t> NOT </a:t>
            </a:r>
            <a:r>
              <a:rPr lang="uk-UA" altLang="en-US" sz="2000" dirty="0" err="1"/>
              <a:t>to</a:t>
            </a:r>
            <a:r>
              <a:rPr lang="uk-UA" altLang="en-US" sz="2000" dirty="0"/>
              <a:t> </a:t>
            </a:r>
            <a:r>
              <a:rPr lang="uk-UA" altLang="en-US" sz="2000" dirty="0" err="1"/>
              <a:t>be</a:t>
            </a:r>
            <a:r>
              <a:rPr lang="uk-UA" altLang="en-US" sz="2000" dirty="0"/>
              <a:t> </a:t>
            </a:r>
            <a:r>
              <a:rPr lang="uk-UA" altLang="en-US" sz="2000" dirty="0" err="1"/>
              <a:t>tested</a:t>
            </a:r>
            <a:r>
              <a:rPr lang="uk-UA" altLang="en-US" sz="2000" dirty="0"/>
              <a:t> </a:t>
            </a:r>
            <a:r>
              <a:rPr lang="uk-UA" altLang="en-US" sz="2000" dirty="0" err="1"/>
              <a:t>from</a:t>
            </a:r>
            <a:r>
              <a:rPr lang="uk-UA" altLang="en-US" sz="2000" dirty="0"/>
              <a:t> </a:t>
            </a:r>
            <a:r>
              <a:rPr lang="uk-UA" altLang="en-US" sz="2000" dirty="0" err="1"/>
              <a:t>both</a:t>
            </a:r>
            <a:r>
              <a:rPr lang="uk-UA" altLang="en-US" sz="2000" dirty="0"/>
              <a:t> </a:t>
            </a:r>
            <a:r>
              <a:rPr lang="uk-UA" altLang="en-US" sz="2000" dirty="0" err="1"/>
              <a:t>the</a:t>
            </a:r>
            <a:r>
              <a:rPr lang="uk-UA" altLang="en-US" sz="2000" dirty="0"/>
              <a:t> </a:t>
            </a:r>
            <a:r>
              <a:rPr lang="uk-UA" altLang="en-US" sz="2000" dirty="0" err="1"/>
              <a:t>Users</a:t>
            </a:r>
            <a:r>
              <a:rPr lang="uk-UA" altLang="en-US" sz="2000" dirty="0"/>
              <a:t> </a:t>
            </a:r>
            <a:r>
              <a:rPr lang="uk-UA" altLang="en-US" sz="2000" dirty="0" err="1"/>
              <a:t>viewpoint</a:t>
            </a:r>
            <a:r>
              <a:rPr lang="uk-UA" altLang="en-US" sz="2000" dirty="0"/>
              <a:t> </a:t>
            </a:r>
            <a:r>
              <a:rPr lang="uk-UA" altLang="en-US" sz="2000" dirty="0" err="1"/>
              <a:t>of</a:t>
            </a:r>
            <a:r>
              <a:rPr lang="uk-UA" altLang="en-US" sz="2000" dirty="0"/>
              <a:t> </a:t>
            </a:r>
            <a:r>
              <a:rPr lang="uk-UA" altLang="en-US" sz="2000" dirty="0" err="1"/>
              <a:t>what</a:t>
            </a:r>
            <a:r>
              <a:rPr lang="uk-UA" altLang="en-US" sz="2000" dirty="0"/>
              <a:t> </a:t>
            </a:r>
            <a:r>
              <a:rPr lang="uk-UA" altLang="en-US" sz="2000" dirty="0" err="1"/>
              <a:t>the</a:t>
            </a:r>
            <a:r>
              <a:rPr lang="uk-UA" altLang="en-US" sz="2000" dirty="0"/>
              <a:t> </a:t>
            </a:r>
            <a:r>
              <a:rPr lang="uk-UA" altLang="en-US" sz="2000" dirty="0" err="1"/>
              <a:t>system</a:t>
            </a:r>
            <a:r>
              <a:rPr lang="uk-UA" altLang="en-US" sz="2000" dirty="0"/>
              <a:t> </a:t>
            </a:r>
            <a:r>
              <a:rPr lang="uk-UA" altLang="en-US" sz="2000" dirty="0" err="1"/>
              <a:t>does</a:t>
            </a:r>
            <a:r>
              <a:rPr lang="uk-UA" altLang="en-US" sz="2000" dirty="0"/>
              <a:t> </a:t>
            </a:r>
            <a:r>
              <a:rPr lang="uk-UA" altLang="en-US" sz="2000" dirty="0" err="1"/>
              <a:t>and</a:t>
            </a:r>
            <a:r>
              <a:rPr lang="uk-UA" altLang="en-US" sz="2000" dirty="0"/>
              <a:t> </a:t>
            </a:r>
            <a:r>
              <a:rPr lang="uk-UA" altLang="en-US" sz="2000" dirty="0" err="1"/>
              <a:t>a</a:t>
            </a:r>
            <a:r>
              <a:rPr lang="uk-UA" altLang="en-US" sz="2000" dirty="0"/>
              <a:t> </a:t>
            </a:r>
            <a:r>
              <a:rPr lang="uk-UA" altLang="en-US" sz="2000" dirty="0" err="1"/>
              <a:t>configuration</a:t>
            </a:r>
            <a:r>
              <a:rPr lang="uk-UA" altLang="en-US" sz="2000" dirty="0"/>
              <a:t> </a:t>
            </a:r>
            <a:r>
              <a:rPr lang="uk-UA" altLang="en-US" sz="2000" dirty="0" err="1"/>
              <a:t>management</a:t>
            </a:r>
            <a:r>
              <a:rPr lang="uk-UA" altLang="en-US" sz="2000" dirty="0"/>
              <a:t>/</a:t>
            </a:r>
            <a:r>
              <a:rPr lang="uk-UA" altLang="en-US" sz="2000" dirty="0" err="1"/>
              <a:t>version</a:t>
            </a:r>
            <a:r>
              <a:rPr lang="uk-UA" altLang="en-US" sz="2000" dirty="0"/>
              <a:t> </a:t>
            </a:r>
            <a:r>
              <a:rPr lang="uk-UA" altLang="en-US" sz="2000" dirty="0" err="1"/>
              <a:t>control</a:t>
            </a:r>
            <a:r>
              <a:rPr lang="uk-UA" altLang="en-US" sz="2000" dirty="0"/>
              <a:t> </a:t>
            </a:r>
            <a:r>
              <a:rPr lang="uk-UA" altLang="en-US" sz="2000" dirty="0" err="1"/>
              <a:t>view</a:t>
            </a:r>
            <a:r>
              <a:rPr lang="uk-UA" altLang="en-US" sz="2000" dirty="0"/>
              <a:t>. </a:t>
            </a:r>
            <a:r>
              <a:rPr lang="uk-UA" altLang="en-US" sz="2000" dirty="0" err="1"/>
              <a:t>This</a:t>
            </a:r>
            <a:r>
              <a:rPr lang="uk-UA" altLang="en-US" sz="2000" dirty="0"/>
              <a:t> </a:t>
            </a:r>
            <a:r>
              <a:rPr lang="uk-UA" altLang="en-US" sz="2000" dirty="0" err="1"/>
              <a:t>is</a:t>
            </a:r>
            <a:r>
              <a:rPr lang="uk-UA" altLang="en-US" sz="2000" dirty="0"/>
              <a:t> </a:t>
            </a:r>
            <a:r>
              <a:rPr lang="uk-UA" altLang="en-US" sz="2000" dirty="0" err="1"/>
              <a:t>not</a:t>
            </a:r>
            <a:r>
              <a:rPr lang="uk-UA" altLang="en-US" sz="2000" dirty="0"/>
              <a:t> </a:t>
            </a:r>
            <a:r>
              <a:rPr lang="uk-UA" altLang="en-US" sz="2000" dirty="0" err="1"/>
              <a:t>a</a:t>
            </a:r>
            <a:r>
              <a:rPr lang="uk-UA" altLang="en-US" sz="2000" dirty="0"/>
              <a:t> technical </a:t>
            </a:r>
            <a:r>
              <a:rPr lang="uk-UA" altLang="en-US" sz="2000" dirty="0" err="1"/>
              <a:t>description</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software</a:t>
            </a:r>
            <a:r>
              <a:rPr lang="uk-UA" altLang="en-US" sz="2000" dirty="0"/>
              <a:t>, </a:t>
            </a:r>
            <a:r>
              <a:rPr lang="uk-UA" altLang="en-US" sz="2000" dirty="0" err="1"/>
              <a:t>but</a:t>
            </a:r>
            <a:r>
              <a:rPr lang="uk-UA" altLang="en-US" sz="2000" dirty="0"/>
              <a:t> </a:t>
            </a:r>
            <a:r>
              <a:rPr lang="uk-UA" altLang="en-US" sz="2000" dirty="0" err="1"/>
              <a:t>a</a:t>
            </a:r>
            <a:r>
              <a:rPr lang="uk-UA" altLang="en-US" sz="2000" dirty="0"/>
              <a:t> USERS </a:t>
            </a:r>
            <a:r>
              <a:rPr lang="uk-UA" altLang="en-US" sz="2000" dirty="0" err="1"/>
              <a:t>view</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functions</a:t>
            </a:r>
            <a:r>
              <a:rPr lang="uk-UA" altLang="en-US" sz="2000" dirty="0"/>
              <a:t>.</a:t>
            </a:r>
          </a:p>
          <a:p>
            <a:pPr algn="just"/>
            <a:endParaRPr lang="en-US" altLang="en-US" sz="2000" dirty="0"/>
          </a:p>
          <a:p>
            <a:pPr algn="just"/>
            <a:r>
              <a:rPr lang="uk-UA" altLang="en-US" sz="2000" dirty="0" err="1"/>
              <a:t>Identify</a:t>
            </a:r>
            <a:r>
              <a:rPr lang="uk-UA" altLang="en-US" sz="2000" dirty="0"/>
              <a:t> WHY </a:t>
            </a:r>
            <a:r>
              <a:rPr lang="uk-UA" altLang="en-US" sz="2000" dirty="0" err="1"/>
              <a:t>the</a:t>
            </a:r>
            <a:r>
              <a:rPr lang="uk-UA" altLang="en-US" sz="2000" dirty="0"/>
              <a:t> </a:t>
            </a:r>
            <a:r>
              <a:rPr lang="uk-UA" altLang="en-US" sz="2000" dirty="0" err="1"/>
              <a:t>feature</a:t>
            </a:r>
            <a:r>
              <a:rPr lang="uk-UA" altLang="en-US" sz="2000" dirty="0"/>
              <a:t> </a:t>
            </a:r>
            <a:r>
              <a:rPr lang="uk-UA" altLang="en-US" sz="2000" dirty="0" err="1"/>
              <a:t>is</a:t>
            </a:r>
            <a:r>
              <a:rPr lang="uk-UA" altLang="en-US" sz="2000" dirty="0"/>
              <a:t> </a:t>
            </a:r>
            <a:r>
              <a:rPr lang="uk-UA" altLang="en-US" sz="2000" dirty="0" err="1"/>
              <a:t>not</a:t>
            </a:r>
            <a:r>
              <a:rPr lang="uk-UA" altLang="en-US" sz="2000" dirty="0"/>
              <a:t> </a:t>
            </a:r>
            <a:r>
              <a:rPr lang="uk-UA" altLang="en-US" sz="2000" dirty="0" err="1"/>
              <a:t>to</a:t>
            </a:r>
            <a:r>
              <a:rPr lang="uk-UA" altLang="en-US" sz="2000" dirty="0"/>
              <a:t> </a:t>
            </a:r>
            <a:r>
              <a:rPr lang="uk-UA" altLang="en-US" sz="2000" dirty="0" err="1"/>
              <a:t>be</a:t>
            </a:r>
            <a:r>
              <a:rPr lang="uk-UA" altLang="en-US" sz="2000" dirty="0"/>
              <a:t> </a:t>
            </a:r>
            <a:r>
              <a:rPr lang="uk-UA" altLang="en-US" sz="2000" dirty="0" err="1"/>
              <a:t>tested</a:t>
            </a:r>
            <a:r>
              <a:rPr lang="uk-UA" altLang="en-US" sz="2000" dirty="0"/>
              <a:t>, </a:t>
            </a:r>
            <a:r>
              <a:rPr lang="uk-UA" altLang="en-US" sz="2000" dirty="0" err="1"/>
              <a:t>there</a:t>
            </a:r>
            <a:r>
              <a:rPr lang="uk-UA" altLang="en-US" sz="2000" dirty="0"/>
              <a:t> </a:t>
            </a:r>
            <a:r>
              <a:rPr lang="uk-UA" altLang="en-US" sz="2000" dirty="0" err="1"/>
              <a:t>can</a:t>
            </a:r>
            <a:r>
              <a:rPr lang="uk-UA" altLang="en-US" sz="2000" dirty="0"/>
              <a:t> </a:t>
            </a:r>
            <a:r>
              <a:rPr lang="uk-UA" altLang="en-US" sz="2000" dirty="0" err="1"/>
              <a:t>be</a:t>
            </a:r>
            <a:r>
              <a:rPr lang="uk-UA" altLang="en-US" sz="2000" dirty="0"/>
              <a:t> </a:t>
            </a:r>
            <a:r>
              <a:rPr lang="uk-UA" altLang="en-US" sz="2000" dirty="0" err="1"/>
              <a:t>any</a:t>
            </a:r>
            <a:r>
              <a:rPr lang="uk-UA" altLang="en-US" sz="2000" dirty="0"/>
              <a:t> </a:t>
            </a:r>
            <a:r>
              <a:rPr lang="uk-UA" altLang="en-US" sz="2000" dirty="0" err="1"/>
              <a:t>number</a:t>
            </a:r>
            <a:r>
              <a:rPr lang="uk-UA" altLang="en-US" sz="2000" dirty="0"/>
              <a:t> </a:t>
            </a:r>
            <a:r>
              <a:rPr lang="uk-UA" altLang="en-US" sz="2000" dirty="0" err="1"/>
              <a:t>of</a:t>
            </a:r>
            <a:r>
              <a:rPr lang="uk-UA" altLang="en-US" sz="2000" dirty="0"/>
              <a:t> </a:t>
            </a:r>
            <a:r>
              <a:rPr lang="uk-UA" altLang="en-US" sz="2000" dirty="0" err="1"/>
              <a:t>reasons</a:t>
            </a:r>
            <a:r>
              <a:rPr lang="uk-UA" altLang="en-US" sz="2000" dirty="0"/>
              <a:t>.</a:t>
            </a:r>
          </a:p>
          <a:p>
            <a:pPr algn="just">
              <a:buFontTx/>
              <a:buChar char="•"/>
            </a:pPr>
            <a:r>
              <a:rPr lang="en-US" altLang="en-US" sz="2000" dirty="0"/>
              <a:t> </a:t>
            </a:r>
            <a:r>
              <a:rPr lang="uk-UA" altLang="en-US" sz="2000" dirty="0" err="1"/>
              <a:t>Not</a:t>
            </a:r>
            <a:r>
              <a:rPr lang="uk-UA" altLang="en-US" sz="2000" dirty="0"/>
              <a:t> </a:t>
            </a:r>
            <a:r>
              <a:rPr lang="uk-UA" altLang="en-US" sz="2000" dirty="0" err="1"/>
              <a:t>to</a:t>
            </a:r>
            <a:r>
              <a:rPr lang="uk-UA" altLang="en-US" sz="2000" dirty="0"/>
              <a:t> </a:t>
            </a:r>
            <a:r>
              <a:rPr lang="uk-UA" altLang="en-US" sz="2000" dirty="0" err="1"/>
              <a:t>be</a:t>
            </a:r>
            <a:r>
              <a:rPr lang="uk-UA" altLang="en-US" sz="2000" dirty="0"/>
              <a:t> </a:t>
            </a:r>
            <a:r>
              <a:rPr lang="uk-UA" altLang="en-US" sz="2000" dirty="0" err="1"/>
              <a:t>included</a:t>
            </a:r>
            <a:r>
              <a:rPr lang="uk-UA" altLang="en-US" sz="2000" dirty="0"/>
              <a:t> </a:t>
            </a:r>
            <a:r>
              <a:rPr lang="uk-UA" altLang="en-US" sz="2000" dirty="0" err="1"/>
              <a:t>in</a:t>
            </a:r>
            <a:r>
              <a:rPr lang="uk-UA" altLang="en-US" sz="2000" dirty="0"/>
              <a:t> </a:t>
            </a:r>
            <a:r>
              <a:rPr lang="uk-UA" altLang="en-US" sz="2000" dirty="0" err="1"/>
              <a:t>this</a:t>
            </a:r>
            <a:r>
              <a:rPr lang="uk-UA" altLang="en-US" sz="2000" dirty="0"/>
              <a:t> </a:t>
            </a:r>
            <a:r>
              <a:rPr lang="uk-UA" altLang="en-US" sz="2000" dirty="0" err="1"/>
              <a:t>release</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Software</a:t>
            </a:r>
            <a:r>
              <a:rPr lang="uk-UA" altLang="en-US" sz="2000" dirty="0"/>
              <a:t>.</a:t>
            </a:r>
          </a:p>
          <a:p>
            <a:pPr algn="just">
              <a:buFontTx/>
              <a:buChar char="•"/>
            </a:pPr>
            <a:r>
              <a:rPr lang="en-US" altLang="en-US" sz="2000" dirty="0"/>
              <a:t> </a:t>
            </a:r>
            <a:r>
              <a:rPr lang="uk-UA" altLang="en-US" sz="2000" dirty="0" err="1"/>
              <a:t>Low</a:t>
            </a:r>
            <a:r>
              <a:rPr lang="uk-UA" altLang="en-US" sz="2000" dirty="0"/>
              <a:t> </a:t>
            </a:r>
            <a:r>
              <a:rPr lang="uk-UA" altLang="en-US" sz="2000" dirty="0" err="1"/>
              <a:t>risk</a:t>
            </a:r>
            <a:r>
              <a:rPr lang="uk-UA" altLang="en-US" sz="2000" dirty="0"/>
              <a:t>, </a:t>
            </a:r>
            <a:r>
              <a:rPr lang="uk-UA" altLang="en-US" sz="2000" dirty="0" err="1"/>
              <a:t>has</a:t>
            </a:r>
            <a:r>
              <a:rPr lang="uk-UA" altLang="en-US" sz="2000" dirty="0"/>
              <a:t> </a:t>
            </a:r>
            <a:r>
              <a:rPr lang="uk-UA" altLang="en-US" sz="2000" dirty="0" err="1"/>
              <a:t>been</a:t>
            </a:r>
            <a:r>
              <a:rPr lang="uk-UA" altLang="en-US" sz="2000" dirty="0"/>
              <a:t> </a:t>
            </a:r>
            <a:r>
              <a:rPr lang="uk-UA" altLang="en-US" sz="2000" dirty="0" err="1"/>
              <a:t>used</a:t>
            </a:r>
            <a:r>
              <a:rPr lang="uk-UA" altLang="en-US" sz="2000" dirty="0"/>
              <a:t> </a:t>
            </a:r>
            <a:r>
              <a:rPr lang="uk-UA" altLang="en-US" sz="2000" dirty="0" err="1"/>
              <a:t>before</a:t>
            </a:r>
            <a:r>
              <a:rPr lang="uk-UA" altLang="en-US" sz="2000" dirty="0"/>
              <a:t> </a:t>
            </a:r>
            <a:r>
              <a:rPr lang="uk-UA" altLang="en-US" sz="2000" dirty="0" err="1"/>
              <a:t>and</a:t>
            </a:r>
            <a:r>
              <a:rPr lang="uk-UA" altLang="en-US" sz="2000" dirty="0"/>
              <a:t> </a:t>
            </a:r>
            <a:r>
              <a:rPr lang="uk-UA" altLang="en-US" sz="2000" dirty="0" err="1"/>
              <a:t>is</a:t>
            </a:r>
            <a:r>
              <a:rPr lang="uk-UA" altLang="en-US" sz="2000" dirty="0"/>
              <a:t> </a:t>
            </a:r>
            <a:r>
              <a:rPr lang="uk-UA" altLang="en-US" sz="2000" dirty="0" err="1"/>
              <a:t>considered</a:t>
            </a:r>
            <a:r>
              <a:rPr lang="uk-UA" altLang="en-US" sz="2000" dirty="0"/>
              <a:t> </a:t>
            </a:r>
            <a:r>
              <a:rPr lang="uk-UA" altLang="en-US" sz="2000" dirty="0" err="1"/>
              <a:t>stable</a:t>
            </a:r>
            <a:r>
              <a:rPr lang="uk-UA" altLang="en-US" sz="2000" dirty="0"/>
              <a:t>.</a:t>
            </a:r>
          </a:p>
          <a:p>
            <a:pPr algn="just">
              <a:buFontTx/>
              <a:buChar char="•"/>
            </a:pPr>
            <a:r>
              <a:rPr lang="en-US" altLang="en-US" sz="2000" dirty="0"/>
              <a:t> </a:t>
            </a:r>
            <a:r>
              <a:rPr lang="uk-UA" altLang="en-US" sz="2000" dirty="0" err="1"/>
              <a:t>Will</a:t>
            </a:r>
            <a:r>
              <a:rPr lang="uk-UA" altLang="en-US" sz="2000" dirty="0"/>
              <a:t> </a:t>
            </a:r>
            <a:r>
              <a:rPr lang="uk-UA" altLang="en-US" sz="2000" dirty="0" err="1"/>
              <a:t>be</a:t>
            </a:r>
            <a:r>
              <a:rPr lang="uk-UA" altLang="en-US" sz="2000" dirty="0"/>
              <a:t> </a:t>
            </a:r>
            <a:r>
              <a:rPr lang="uk-UA" altLang="en-US" sz="2000" dirty="0" err="1"/>
              <a:t>released</a:t>
            </a:r>
            <a:r>
              <a:rPr lang="uk-UA" altLang="en-US" sz="2000" dirty="0"/>
              <a:t> </a:t>
            </a:r>
            <a:r>
              <a:rPr lang="uk-UA" altLang="en-US" sz="2000" dirty="0" err="1"/>
              <a:t>but</a:t>
            </a:r>
            <a:r>
              <a:rPr lang="uk-UA" altLang="en-US" sz="2000" dirty="0"/>
              <a:t> </a:t>
            </a:r>
            <a:r>
              <a:rPr lang="uk-UA" altLang="en-US" sz="2000" dirty="0" err="1"/>
              <a:t>not</a:t>
            </a:r>
            <a:r>
              <a:rPr lang="uk-UA" altLang="en-US" sz="2000" dirty="0"/>
              <a:t> </a:t>
            </a:r>
            <a:r>
              <a:rPr lang="uk-UA" altLang="en-US" sz="2000" dirty="0" err="1"/>
              <a:t>tested</a:t>
            </a:r>
            <a:r>
              <a:rPr lang="uk-UA" altLang="en-US" sz="2000" dirty="0"/>
              <a:t> </a:t>
            </a:r>
            <a:r>
              <a:rPr lang="uk-UA" altLang="en-US" sz="2000" dirty="0" err="1"/>
              <a:t>or</a:t>
            </a:r>
            <a:r>
              <a:rPr lang="uk-UA" altLang="en-US" sz="2000" dirty="0"/>
              <a:t> </a:t>
            </a:r>
            <a:r>
              <a:rPr lang="uk-UA" altLang="en-US" sz="2000" dirty="0" err="1"/>
              <a:t>documented</a:t>
            </a:r>
            <a:r>
              <a:rPr lang="uk-UA" altLang="en-US" sz="2000" dirty="0"/>
              <a:t> </a:t>
            </a:r>
            <a:r>
              <a:rPr lang="uk-UA" altLang="en-US" sz="2000" dirty="0" err="1"/>
              <a:t>as</a:t>
            </a:r>
            <a:r>
              <a:rPr lang="uk-UA" altLang="en-US" sz="2000" dirty="0"/>
              <a:t> </a:t>
            </a:r>
            <a:r>
              <a:rPr lang="uk-UA" altLang="en-US" sz="2000" dirty="0" err="1"/>
              <a:t>a</a:t>
            </a:r>
            <a:r>
              <a:rPr lang="uk-UA" altLang="en-US" sz="2000" dirty="0"/>
              <a:t> </a:t>
            </a:r>
            <a:r>
              <a:rPr lang="uk-UA" altLang="en-US" sz="2000" dirty="0" err="1"/>
              <a:t>functional</a:t>
            </a:r>
            <a:r>
              <a:rPr lang="uk-UA" altLang="en-US" sz="2000" dirty="0"/>
              <a:t> </a:t>
            </a:r>
            <a:r>
              <a:rPr lang="uk-UA" altLang="en-US" sz="2000" dirty="0" err="1"/>
              <a:t>part</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release</a:t>
            </a:r>
            <a:r>
              <a:rPr lang="uk-UA" altLang="en-US" sz="2000" dirty="0"/>
              <a:t> </a:t>
            </a:r>
            <a:r>
              <a:rPr lang="uk-UA" altLang="en-US" sz="2000" dirty="0" err="1"/>
              <a:t>of</a:t>
            </a:r>
            <a:r>
              <a:rPr lang="uk-UA" altLang="en-US" sz="2000" dirty="0"/>
              <a:t> </a:t>
            </a:r>
            <a:r>
              <a:rPr lang="uk-UA" altLang="en-US" sz="2000" dirty="0" err="1"/>
              <a:t>this</a:t>
            </a:r>
            <a:r>
              <a:rPr lang="uk-UA" altLang="en-US" sz="2000" dirty="0"/>
              <a:t> </a:t>
            </a:r>
            <a:r>
              <a:rPr lang="uk-UA" altLang="en-US" sz="2000" dirty="0" err="1"/>
              <a:t>version</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software</a:t>
            </a:r>
            <a:r>
              <a:rPr lang="uk-UA" altLang="en-US" sz="2000" dirty="0"/>
              <a:t>.</a:t>
            </a:r>
          </a:p>
          <a:p>
            <a:pPr algn="just"/>
            <a:endParaRPr lang="en-US" altLang="en-US" sz="2000" dirty="0"/>
          </a:p>
          <a:p>
            <a:pPr algn="just"/>
            <a:r>
              <a:rPr lang="uk-UA" altLang="en-US" sz="2000" dirty="0" err="1"/>
              <a:t>Sections</a:t>
            </a:r>
            <a:r>
              <a:rPr lang="uk-UA" altLang="en-US" sz="2000" dirty="0"/>
              <a:t> 6 </a:t>
            </a:r>
            <a:r>
              <a:rPr lang="uk-UA" altLang="en-US" sz="2000" dirty="0" err="1"/>
              <a:t>and</a:t>
            </a:r>
            <a:r>
              <a:rPr lang="uk-UA" altLang="en-US" sz="2000" dirty="0"/>
              <a:t> 7 </a:t>
            </a:r>
            <a:r>
              <a:rPr lang="uk-UA" altLang="en-US" sz="2000" dirty="0" err="1"/>
              <a:t>are</a:t>
            </a:r>
            <a:r>
              <a:rPr lang="uk-UA" altLang="en-US" sz="2000" dirty="0"/>
              <a:t> </a:t>
            </a:r>
            <a:r>
              <a:rPr lang="uk-UA" altLang="en-US" sz="2000" dirty="0" err="1"/>
              <a:t>directly</a:t>
            </a:r>
            <a:r>
              <a:rPr lang="uk-UA" altLang="en-US" sz="2000" dirty="0"/>
              <a:t> </a:t>
            </a:r>
            <a:r>
              <a:rPr lang="uk-UA" altLang="en-US" sz="2000" dirty="0" err="1"/>
              <a:t>related</a:t>
            </a:r>
            <a:r>
              <a:rPr lang="uk-UA" altLang="en-US" sz="2000" dirty="0"/>
              <a:t> </a:t>
            </a:r>
            <a:r>
              <a:rPr lang="uk-UA" altLang="en-US" sz="2000" dirty="0" err="1"/>
              <a:t>to</a:t>
            </a:r>
            <a:r>
              <a:rPr lang="uk-UA" altLang="en-US" sz="2000" dirty="0"/>
              <a:t> </a:t>
            </a:r>
            <a:r>
              <a:rPr lang="uk-UA" altLang="en-US" sz="2000" dirty="0" err="1"/>
              <a:t>Sections</a:t>
            </a:r>
            <a:r>
              <a:rPr lang="uk-UA" altLang="en-US" sz="2000" dirty="0"/>
              <a:t> 5 </a:t>
            </a:r>
            <a:r>
              <a:rPr lang="uk-UA" altLang="en-US" sz="2000" dirty="0" err="1"/>
              <a:t>and</a:t>
            </a:r>
            <a:r>
              <a:rPr lang="uk-UA" altLang="en-US" sz="2000" dirty="0"/>
              <a:t> 17. </a:t>
            </a:r>
            <a:r>
              <a:rPr lang="uk-UA" altLang="en-US" sz="2000" dirty="0" err="1"/>
              <a:t>What</a:t>
            </a:r>
            <a:r>
              <a:rPr lang="uk-UA" altLang="en-US" sz="2000" dirty="0"/>
              <a:t> </a:t>
            </a:r>
            <a:r>
              <a:rPr lang="uk-UA" altLang="en-US" sz="2000" dirty="0" err="1"/>
              <a:t>will</a:t>
            </a:r>
            <a:r>
              <a:rPr lang="uk-UA" altLang="en-US" sz="2000" dirty="0"/>
              <a:t> </a:t>
            </a:r>
            <a:r>
              <a:rPr lang="uk-UA" altLang="en-US" sz="2000" dirty="0" err="1"/>
              <a:t>and</a:t>
            </a:r>
            <a:r>
              <a:rPr lang="uk-UA" altLang="en-US" sz="2000" dirty="0"/>
              <a:t> </a:t>
            </a:r>
            <a:r>
              <a:rPr lang="uk-UA" altLang="en-US" sz="2000" dirty="0" err="1"/>
              <a:t>will</a:t>
            </a:r>
            <a:r>
              <a:rPr lang="uk-UA" altLang="en-US" sz="2000" dirty="0"/>
              <a:t> </a:t>
            </a:r>
            <a:r>
              <a:rPr lang="uk-UA" altLang="en-US" sz="2000" dirty="0" err="1"/>
              <a:t>not</a:t>
            </a:r>
            <a:r>
              <a:rPr lang="uk-UA" altLang="en-US" sz="2000" dirty="0"/>
              <a:t> </a:t>
            </a:r>
            <a:r>
              <a:rPr lang="uk-UA" altLang="en-US" sz="2000" dirty="0" err="1"/>
              <a:t>be</a:t>
            </a:r>
            <a:r>
              <a:rPr lang="uk-UA" altLang="en-US" sz="2000" dirty="0"/>
              <a:t> </a:t>
            </a:r>
            <a:r>
              <a:rPr lang="uk-UA" altLang="en-US" sz="2000" dirty="0" err="1"/>
              <a:t>tested</a:t>
            </a:r>
            <a:r>
              <a:rPr lang="uk-UA" altLang="en-US" sz="2000" dirty="0"/>
              <a:t> </a:t>
            </a:r>
            <a:r>
              <a:rPr lang="uk-UA" altLang="en-US" sz="2000" dirty="0" err="1"/>
              <a:t>are</a:t>
            </a:r>
            <a:r>
              <a:rPr lang="uk-UA" altLang="en-US" sz="2000" dirty="0"/>
              <a:t> </a:t>
            </a:r>
            <a:r>
              <a:rPr lang="uk-UA" altLang="en-US" sz="2000" dirty="0" err="1"/>
              <a:t>directly</a:t>
            </a:r>
            <a:r>
              <a:rPr lang="uk-UA" altLang="en-US" sz="2000" dirty="0"/>
              <a:t> </a:t>
            </a:r>
            <a:r>
              <a:rPr lang="uk-UA" altLang="en-US" sz="2000" dirty="0" err="1"/>
              <a:t>affected</a:t>
            </a:r>
            <a:r>
              <a:rPr lang="uk-UA" altLang="en-US" sz="2000" dirty="0"/>
              <a:t> </a:t>
            </a:r>
            <a:r>
              <a:rPr lang="uk-UA" altLang="en-US" sz="2000" dirty="0" err="1"/>
              <a:t>by</a:t>
            </a:r>
            <a:r>
              <a:rPr lang="uk-UA" altLang="en-US" sz="2000" dirty="0"/>
              <a:t> </a:t>
            </a:r>
            <a:r>
              <a:rPr lang="uk-UA" altLang="en-US" sz="2000" dirty="0" err="1"/>
              <a:t>the</a:t>
            </a:r>
            <a:r>
              <a:rPr lang="uk-UA" altLang="en-US" sz="2000" dirty="0"/>
              <a:t> </a:t>
            </a:r>
            <a:r>
              <a:rPr lang="uk-UA" altLang="en-US" sz="2000" dirty="0" err="1"/>
              <a:t>levels</a:t>
            </a:r>
            <a:r>
              <a:rPr lang="uk-UA" altLang="en-US" sz="2000" dirty="0"/>
              <a:t> </a:t>
            </a:r>
            <a:r>
              <a:rPr lang="uk-UA" altLang="en-US" sz="2000" dirty="0" err="1"/>
              <a:t>of</a:t>
            </a:r>
            <a:r>
              <a:rPr lang="uk-UA" altLang="en-US" sz="2000" dirty="0"/>
              <a:t> </a:t>
            </a:r>
            <a:r>
              <a:rPr lang="uk-UA" altLang="en-US" sz="2000" dirty="0" err="1"/>
              <a:t>acceptable</a:t>
            </a:r>
            <a:r>
              <a:rPr lang="uk-UA" altLang="en-US" sz="2000" dirty="0"/>
              <a:t> </a:t>
            </a:r>
            <a:r>
              <a:rPr lang="uk-UA" altLang="en-US" sz="2000" dirty="0" err="1"/>
              <a:t>risk</a:t>
            </a:r>
            <a:r>
              <a:rPr lang="uk-UA" altLang="en-US" sz="2000" dirty="0"/>
              <a:t> </a:t>
            </a:r>
            <a:r>
              <a:rPr lang="uk-UA" altLang="en-US" sz="2000" dirty="0" err="1"/>
              <a:t>within</a:t>
            </a:r>
            <a:r>
              <a:rPr lang="uk-UA" altLang="en-US" sz="2000" dirty="0"/>
              <a:t> </a:t>
            </a:r>
            <a:r>
              <a:rPr lang="uk-UA" altLang="en-US" sz="2000" dirty="0" err="1"/>
              <a:t>the</a:t>
            </a:r>
            <a:r>
              <a:rPr lang="uk-UA" altLang="en-US" sz="2000" dirty="0"/>
              <a:t> </a:t>
            </a:r>
            <a:r>
              <a:rPr lang="uk-UA" altLang="en-US" sz="2000" dirty="0" err="1"/>
              <a:t>project</a:t>
            </a:r>
            <a:r>
              <a:rPr lang="uk-UA" altLang="en-US" sz="2000" dirty="0"/>
              <a:t>, </a:t>
            </a:r>
            <a:r>
              <a:rPr lang="uk-UA" altLang="en-US" sz="2000" dirty="0" err="1"/>
              <a:t>and</a:t>
            </a:r>
            <a:r>
              <a:rPr lang="uk-UA" altLang="en-US" sz="2000" dirty="0"/>
              <a:t> </a:t>
            </a:r>
            <a:r>
              <a:rPr lang="uk-UA" altLang="en-US" sz="2000" dirty="0" err="1"/>
              <a:t>what</a:t>
            </a:r>
            <a:r>
              <a:rPr lang="uk-UA" altLang="en-US" sz="2000" dirty="0"/>
              <a:t> </a:t>
            </a:r>
            <a:r>
              <a:rPr lang="uk-UA" altLang="en-US" sz="2000" dirty="0" err="1"/>
              <a:t>does</a:t>
            </a:r>
            <a:r>
              <a:rPr lang="uk-UA" altLang="en-US" sz="2000" dirty="0"/>
              <a:t> </a:t>
            </a:r>
            <a:r>
              <a:rPr lang="uk-UA" altLang="en-US" sz="2000" dirty="0" err="1"/>
              <a:t>not</a:t>
            </a:r>
            <a:r>
              <a:rPr lang="uk-UA" altLang="en-US" sz="2000" dirty="0"/>
              <a:t> </a:t>
            </a:r>
            <a:r>
              <a:rPr lang="uk-UA" altLang="en-US" sz="2000" dirty="0" err="1"/>
              <a:t>get</a:t>
            </a:r>
            <a:r>
              <a:rPr lang="uk-UA" altLang="en-US" sz="2000" dirty="0"/>
              <a:t> </a:t>
            </a:r>
            <a:r>
              <a:rPr lang="uk-UA" altLang="en-US" sz="2000" dirty="0" err="1"/>
              <a:t>tested</a:t>
            </a:r>
            <a:r>
              <a:rPr lang="uk-UA" altLang="en-US" sz="2000" dirty="0"/>
              <a:t> </a:t>
            </a:r>
            <a:r>
              <a:rPr lang="uk-UA" altLang="en-US" sz="2000" dirty="0" err="1"/>
              <a:t>affects</a:t>
            </a:r>
            <a:r>
              <a:rPr lang="uk-UA" altLang="en-US" sz="2000" dirty="0"/>
              <a:t> </a:t>
            </a:r>
            <a:r>
              <a:rPr lang="uk-UA" altLang="en-US" sz="2000" dirty="0" err="1"/>
              <a:t>the</a:t>
            </a:r>
            <a:r>
              <a:rPr lang="uk-UA" altLang="en-US" sz="2000" dirty="0"/>
              <a:t> </a:t>
            </a:r>
            <a:r>
              <a:rPr lang="uk-UA" altLang="en-US" sz="2000" dirty="0" err="1"/>
              <a:t>level</a:t>
            </a:r>
            <a:r>
              <a:rPr lang="uk-UA" altLang="en-US" sz="2000" dirty="0"/>
              <a:t> </a:t>
            </a:r>
            <a:r>
              <a:rPr lang="uk-UA" altLang="en-US" sz="2000" dirty="0" err="1"/>
              <a:t>of</a:t>
            </a:r>
            <a:r>
              <a:rPr lang="uk-UA" altLang="en-US" sz="2000" dirty="0"/>
              <a:t> </a:t>
            </a:r>
            <a:r>
              <a:rPr lang="uk-UA" altLang="en-US" sz="2000" dirty="0" err="1"/>
              <a:t>risk</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project</a:t>
            </a:r>
            <a:r>
              <a:rPr lang="uk-UA" altLang="en-US" sz="2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B90335A-A894-460E-85CD-98E69B7895D9}"/>
              </a:ext>
            </a:extLst>
          </p:cNvPr>
          <p:cNvSpPr>
            <a:spLocks noGrp="1" noChangeArrowheads="1"/>
          </p:cNvSpPr>
          <p:nvPr>
            <p:ph type="title"/>
          </p:nvPr>
        </p:nvSpPr>
        <p:spPr>
          <a:xfrm>
            <a:off x="0" y="0"/>
            <a:ext cx="9144000" cy="1143000"/>
          </a:xfrm>
        </p:spPr>
        <p:txBody>
          <a:bodyPr/>
          <a:lstStyle/>
          <a:p>
            <a:r>
              <a:rPr lang="uk-UA" altLang="en-US"/>
              <a:t>Approach</a:t>
            </a:r>
            <a:r>
              <a:rPr lang="uk-UA" altLang="en-US" b="1"/>
              <a:t> </a:t>
            </a:r>
          </a:p>
        </p:txBody>
      </p:sp>
      <p:sp>
        <p:nvSpPr>
          <p:cNvPr id="12292" name="Rectangle 4">
            <a:extLst>
              <a:ext uri="{FF2B5EF4-FFF2-40B4-BE49-F238E27FC236}">
                <a16:creationId xmlns:a16="http://schemas.microsoft.com/office/drawing/2014/main" id="{2870A339-D282-4A8F-83BD-160257AD7C69}"/>
              </a:ext>
            </a:extLst>
          </p:cNvPr>
          <p:cNvSpPr>
            <a:spLocks noChangeArrowheads="1"/>
          </p:cNvSpPr>
          <p:nvPr/>
        </p:nvSpPr>
        <p:spPr bwMode="auto">
          <a:xfrm>
            <a:off x="0" y="1268413"/>
            <a:ext cx="91440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1900"/>
              <a:t>This is your overall test strategy for this test plan; it should be appropriate to the level of the plan (master, acceptance, etc.) and should be in agreement with all higher and lower levels of plans. Overall rules and processes should be identified.</a:t>
            </a:r>
          </a:p>
          <a:p>
            <a:pPr algn="just">
              <a:buFontTx/>
              <a:buChar char="•"/>
            </a:pPr>
            <a:r>
              <a:rPr lang="en-US" altLang="en-US" sz="1900"/>
              <a:t> </a:t>
            </a:r>
            <a:r>
              <a:rPr lang="uk-UA" altLang="en-US" sz="1900"/>
              <a:t>Are any special tools to be used and what are they?</a:t>
            </a:r>
          </a:p>
          <a:p>
            <a:pPr algn="just">
              <a:buFontTx/>
              <a:buChar char="•"/>
            </a:pPr>
            <a:r>
              <a:rPr lang="en-US" altLang="en-US" sz="1900"/>
              <a:t> </a:t>
            </a:r>
            <a:r>
              <a:rPr lang="uk-UA" altLang="en-US" sz="1900"/>
              <a:t>Will the tool require special training?</a:t>
            </a:r>
          </a:p>
          <a:p>
            <a:pPr algn="just">
              <a:buFontTx/>
              <a:buChar char="•"/>
            </a:pPr>
            <a:r>
              <a:rPr lang="en-US" altLang="en-US" sz="1900"/>
              <a:t> </a:t>
            </a:r>
            <a:r>
              <a:rPr lang="uk-UA" altLang="en-US" sz="1900"/>
              <a:t>What metrics will be collected?</a:t>
            </a:r>
          </a:p>
          <a:p>
            <a:pPr algn="just">
              <a:buFontTx/>
              <a:buChar char="•"/>
            </a:pPr>
            <a:r>
              <a:rPr lang="en-US" altLang="en-US" sz="1900"/>
              <a:t> </a:t>
            </a:r>
            <a:r>
              <a:rPr lang="uk-UA" altLang="en-US" sz="1900"/>
              <a:t>Which level is each metric to be collected at?</a:t>
            </a:r>
          </a:p>
          <a:p>
            <a:pPr algn="just">
              <a:buFontTx/>
              <a:buChar char="•"/>
            </a:pPr>
            <a:r>
              <a:rPr lang="en-US" altLang="en-US" sz="1900"/>
              <a:t> </a:t>
            </a:r>
            <a:r>
              <a:rPr lang="uk-UA" altLang="en-US" sz="1900"/>
              <a:t>How is Configuration Management to be handled?</a:t>
            </a:r>
          </a:p>
          <a:p>
            <a:pPr algn="just">
              <a:buFontTx/>
              <a:buChar char="•"/>
            </a:pPr>
            <a:r>
              <a:rPr lang="en-US" altLang="en-US" sz="1900"/>
              <a:t> </a:t>
            </a:r>
            <a:r>
              <a:rPr lang="uk-UA" altLang="en-US" sz="1900"/>
              <a:t>How many different configurations will be tested?</a:t>
            </a:r>
          </a:p>
          <a:p>
            <a:pPr algn="just">
              <a:buFontTx/>
              <a:buChar char="•"/>
            </a:pPr>
            <a:r>
              <a:rPr lang="en-US" altLang="en-US" sz="1900"/>
              <a:t> </a:t>
            </a:r>
            <a:r>
              <a:rPr lang="uk-UA" altLang="en-US" sz="1900"/>
              <a:t>Hardware</a:t>
            </a:r>
          </a:p>
          <a:p>
            <a:pPr algn="just">
              <a:buFontTx/>
              <a:buChar char="•"/>
            </a:pPr>
            <a:r>
              <a:rPr lang="en-US" altLang="en-US" sz="1900"/>
              <a:t> </a:t>
            </a:r>
            <a:r>
              <a:rPr lang="uk-UA" altLang="en-US" sz="1900"/>
              <a:t>Software</a:t>
            </a:r>
          </a:p>
          <a:p>
            <a:pPr algn="just">
              <a:buFontTx/>
              <a:buChar char="•"/>
            </a:pPr>
            <a:r>
              <a:rPr lang="en-US" altLang="en-US" sz="1900"/>
              <a:t> </a:t>
            </a:r>
            <a:r>
              <a:rPr lang="uk-UA" altLang="en-US" sz="1900"/>
              <a:t>Combinations of HW, SW and other vendor packages</a:t>
            </a:r>
          </a:p>
          <a:p>
            <a:pPr algn="just">
              <a:buFontTx/>
              <a:buChar char="•"/>
            </a:pPr>
            <a:r>
              <a:rPr lang="en-US" altLang="en-US" sz="1900"/>
              <a:t> </a:t>
            </a:r>
            <a:r>
              <a:rPr lang="uk-UA" altLang="en-US" sz="1900"/>
              <a:t>What levels of regression testing will be done and how much at each test level?</a:t>
            </a:r>
          </a:p>
          <a:p>
            <a:pPr algn="just">
              <a:buFontTx/>
              <a:buChar char="•"/>
            </a:pPr>
            <a:r>
              <a:rPr lang="en-US" altLang="en-US" sz="1900"/>
              <a:t> </a:t>
            </a:r>
            <a:r>
              <a:rPr lang="uk-UA" altLang="en-US" sz="1900"/>
              <a:t>Will regression testing be based on severity of defects detected?</a:t>
            </a:r>
          </a:p>
          <a:p>
            <a:pPr algn="just">
              <a:buFontTx/>
              <a:buChar char="•"/>
            </a:pPr>
            <a:r>
              <a:rPr lang="en-US" altLang="en-US" sz="1900"/>
              <a:t> </a:t>
            </a:r>
            <a:r>
              <a:rPr lang="uk-UA" altLang="en-US" sz="1900"/>
              <a:t>How will elements in the requirements and design that do not make sense or are untestable be processed?</a:t>
            </a:r>
            <a:endParaRPr lang="en-US" altLang="en-US" sz="1900"/>
          </a:p>
          <a:p>
            <a:pPr algn="just">
              <a:buFontTx/>
              <a:buChar char="•"/>
            </a:pPr>
            <a:endParaRPr lang="en-US" altLang="en-US" sz="1900"/>
          </a:p>
          <a:p>
            <a:pPr algn="just"/>
            <a:r>
              <a:rPr lang="uk-UA" altLang="en-US" sz="1900"/>
              <a:t>How will meetings and other organizational processes be handled?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6CF067-E8D9-45AF-8529-8FDCB13F524C}"/>
              </a:ext>
            </a:extLst>
          </p:cNvPr>
          <p:cNvSpPr>
            <a:spLocks noGrp="1" noChangeArrowheads="1"/>
          </p:cNvSpPr>
          <p:nvPr>
            <p:ph type="title"/>
          </p:nvPr>
        </p:nvSpPr>
        <p:spPr>
          <a:xfrm>
            <a:off x="0" y="0"/>
            <a:ext cx="9144000" cy="1143000"/>
          </a:xfrm>
        </p:spPr>
        <p:txBody>
          <a:bodyPr/>
          <a:lstStyle/>
          <a:p>
            <a:r>
              <a:rPr lang="uk-UA" altLang="en-US"/>
              <a:t>Item Pass/Fail Criteria</a:t>
            </a:r>
          </a:p>
        </p:txBody>
      </p:sp>
      <p:sp>
        <p:nvSpPr>
          <p:cNvPr id="13316" name="Rectangle 4">
            <a:extLst>
              <a:ext uri="{FF2B5EF4-FFF2-40B4-BE49-F238E27FC236}">
                <a16:creationId xmlns:a16="http://schemas.microsoft.com/office/drawing/2014/main" id="{82907837-E121-43B1-BC84-0819EECA1286}"/>
              </a:ext>
            </a:extLst>
          </p:cNvPr>
          <p:cNvSpPr>
            <a:spLocks noChangeArrowheads="1"/>
          </p:cNvSpPr>
          <p:nvPr/>
        </p:nvSpPr>
        <p:spPr bwMode="auto">
          <a:xfrm>
            <a:off x="0" y="1279525"/>
            <a:ext cx="91440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What are the Completion criteria for this plan? This is a critical aspect of any test plan and should be appropriate to the level of the plan.</a:t>
            </a:r>
            <a:endParaRPr lang="en-US" altLang="en-US" sz="2000"/>
          </a:p>
          <a:p>
            <a:pPr algn="just"/>
            <a:endParaRPr lang="uk-UA" altLang="en-US" sz="2000"/>
          </a:p>
          <a:p>
            <a:pPr algn="just"/>
            <a:r>
              <a:rPr lang="uk-UA" altLang="en-US" sz="2000" b="1"/>
              <a:t>At the Unit test level this could be items such as:</a:t>
            </a:r>
          </a:p>
          <a:p>
            <a:pPr lvl="1" algn="just">
              <a:buFontTx/>
              <a:buChar char="•"/>
            </a:pPr>
            <a:r>
              <a:rPr lang="en-US" altLang="en-US" sz="2000"/>
              <a:t> </a:t>
            </a:r>
            <a:r>
              <a:rPr lang="uk-UA" altLang="en-US" sz="2000"/>
              <a:t>All test cases completed.</a:t>
            </a:r>
          </a:p>
          <a:p>
            <a:pPr lvl="1" algn="just">
              <a:buFontTx/>
              <a:buChar char="•"/>
            </a:pPr>
            <a:r>
              <a:rPr lang="en-US" altLang="en-US" sz="2000"/>
              <a:t> </a:t>
            </a:r>
            <a:r>
              <a:rPr lang="uk-UA" altLang="en-US" sz="2000"/>
              <a:t>A specified percentage of cases completed with a percentage containing some number of minor defects.</a:t>
            </a:r>
          </a:p>
          <a:p>
            <a:pPr lvl="1" algn="just">
              <a:buFontTx/>
              <a:buChar char="•"/>
            </a:pPr>
            <a:r>
              <a:rPr lang="en-US" altLang="en-US" sz="2000"/>
              <a:t> </a:t>
            </a:r>
            <a:r>
              <a:rPr lang="uk-UA" altLang="en-US" sz="2000"/>
              <a:t>Code coverage tool indicates all code covered.</a:t>
            </a:r>
            <a:endParaRPr lang="en-US" altLang="en-US" sz="2000"/>
          </a:p>
          <a:p>
            <a:pPr lvl="1" algn="just"/>
            <a:endParaRPr lang="uk-UA" altLang="en-US" sz="2000"/>
          </a:p>
          <a:p>
            <a:pPr algn="just"/>
            <a:r>
              <a:rPr lang="uk-UA" altLang="en-US" sz="2000" b="1"/>
              <a:t>At the Master test plan level this could be items such as:</a:t>
            </a:r>
          </a:p>
          <a:p>
            <a:pPr lvl="1" algn="just">
              <a:buFontTx/>
              <a:buChar char="•"/>
            </a:pPr>
            <a:r>
              <a:rPr lang="en-US" altLang="en-US" sz="2000"/>
              <a:t> </a:t>
            </a:r>
            <a:r>
              <a:rPr lang="uk-UA" altLang="en-US" sz="2000"/>
              <a:t>All lower level plans completed.</a:t>
            </a:r>
          </a:p>
          <a:p>
            <a:pPr lvl="1" algn="just">
              <a:buFontTx/>
              <a:buChar char="•"/>
            </a:pPr>
            <a:r>
              <a:rPr lang="en-US" altLang="en-US" sz="2000"/>
              <a:t> </a:t>
            </a:r>
            <a:r>
              <a:rPr lang="uk-UA" altLang="en-US" sz="2000"/>
              <a:t>A specified number of plans completed without errors and a percentage with minor defects.</a:t>
            </a:r>
          </a:p>
          <a:p>
            <a:pPr algn="just"/>
            <a:endParaRPr lang="en-US" altLang="en-US" sz="2000"/>
          </a:p>
          <a:p>
            <a:pPr algn="just"/>
            <a:r>
              <a:rPr lang="uk-UA" altLang="en-US" sz="2000"/>
              <a:t>This could be an individual test case level criterion or a unit level plan or it can be general functional requirements for higher level plans.</a:t>
            </a:r>
          </a:p>
          <a:p>
            <a:pPr algn="just"/>
            <a:endParaRPr lang="en-US" altLang="en-US" sz="2000"/>
          </a:p>
          <a:p>
            <a:pPr algn="just"/>
            <a:r>
              <a:rPr lang="uk-UA" altLang="en-US" sz="2000"/>
              <a:t>What is the number and severity of defects located?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48AC6EB-3BB0-43BC-9DB5-47C4334C954D}"/>
              </a:ext>
            </a:extLst>
          </p:cNvPr>
          <p:cNvSpPr>
            <a:spLocks noGrp="1" noChangeArrowheads="1"/>
          </p:cNvSpPr>
          <p:nvPr>
            <p:ph type="title"/>
          </p:nvPr>
        </p:nvSpPr>
        <p:spPr>
          <a:xfrm>
            <a:off x="0" y="0"/>
            <a:ext cx="9144000" cy="1143000"/>
          </a:xfrm>
        </p:spPr>
        <p:txBody>
          <a:bodyPr/>
          <a:lstStyle/>
          <a:p>
            <a:r>
              <a:rPr lang="uk-UA" altLang="en-US" sz="4000"/>
              <a:t>Suspension Criteria and Resumption Requirements</a:t>
            </a:r>
          </a:p>
        </p:txBody>
      </p:sp>
      <p:sp>
        <p:nvSpPr>
          <p:cNvPr id="14340" name="Rectangle 4">
            <a:extLst>
              <a:ext uri="{FF2B5EF4-FFF2-40B4-BE49-F238E27FC236}">
                <a16:creationId xmlns:a16="http://schemas.microsoft.com/office/drawing/2014/main" id="{37BD4CB1-CC18-468D-A87E-27D3F80CF951}"/>
              </a:ext>
            </a:extLst>
          </p:cNvPr>
          <p:cNvSpPr>
            <a:spLocks noChangeArrowheads="1"/>
          </p:cNvSpPr>
          <p:nvPr/>
        </p:nvSpPr>
        <p:spPr bwMode="auto">
          <a:xfrm>
            <a:off x="0" y="1484313"/>
            <a:ext cx="91440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Know when to pause in a series of tests.</a:t>
            </a:r>
          </a:p>
          <a:p>
            <a:pPr algn="just"/>
            <a:endParaRPr lang="en-US" altLang="en-US" sz="2000"/>
          </a:p>
          <a:p>
            <a:pPr algn="just"/>
            <a:r>
              <a:rPr lang="uk-UA" altLang="en-US" sz="2000"/>
              <a:t>If the number or type of defects reaches a point where the follow on testing has no value, it makes no sense to continue the test; you are just wasting resources.</a:t>
            </a:r>
          </a:p>
          <a:p>
            <a:pPr algn="just"/>
            <a:endParaRPr lang="en-US" altLang="en-US" sz="2000"/>
          </a:p>
          <a:p>
            <a:pPr algn="just"/>
            <a:r>
              <a:rPr lang="uk-UA" altLang="en-US" sz="2000"/>
              <a:t>Specify what constitutes stoppage for a test or series of tests and what is the acceptable level of defects that will allow the testing to proceed past the defects.</a:t>
            </a:r>
          </a:p>
          <a:p>
            <a:pPr algn="just"/>
            <a:endParaRPr lang="en-US" altLang="en-US" sz="2000"/>
          </a:p>
          <a:p>
            <a:pPr algn="just"/>
            <a:r>
              <a:rPr lang="uk-UA" altLang="en-US" sz="2000"/>
              <a:t>Testing after a truly fatal error will generate conditions that may be identified as defects but are in fact ghost errors caused by the earlier defects that were ignored.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61721EC-1379-4768-839B-AB64074290FD}"/>
              </a:ext>
            </a:extLst>
          </p:cNvPr>
          <p:cNvSpPr>
            <a:spLocks noGrp="1" noChangeArrowheads="1"/>
          </p:cNvSpPr>
          <p:nvPr>
            <p:ph type="title"/>
          </p:nvPr>
        </p:nvSpPr>
        <p:spPr>
          <a:xfrm>
            <a:off x="0" y="0"/>
            <a:ext cx="9144000" cy="1143000"/>
          </a:xfrm>
        </p:spPr>
        <p:txBody>
          <a:bodyPr/>
          <a:lstStyle/>
          <a:p>
            <a:r>
              <a:rPr lang="uk-UA" altLang="en-US"/>
              <a:t>Test Deliverables</a:t>
            </a:r>
          </a:p>
        </p:txBody>
      </p:sp>
      <p:sp>
        <p:nvSpPr>
          <p:cNvPr id="15364" name="Rectangle 4">
            <a:extLst>
              <a:ext uri="{FF2B5EF4-FFF2-40B4-BE49-F238E27FC236}">
                <a16:creationId xmlns:a16="http://schemas.microsoft.com/office/drawing/2014/main" id="{21F591EE-54DB-41F1-A45A-A4272B57DEAD}"/>
              </a:ext>
            </a:extLst>
          </p:cNvPr>
          <p:cNvSpPr>
            <a:spLocks noChangeArrowheads="1"/>
          </p:cNvSpPr>
          <p:nvPr/>
        </p:nvSpPr>
        <p:spPr bwMode="auto">
          <a:xfrm>
            <a:off x="0" y="1196975"/>
            <a:ext cx="91440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What is to be delivered as part of this plan?</a:t>
            </a:r>
          </a:p>
          <a:p>
            <a:pPr algn="just">
              <a:buFontTx/>
              <a:buChar char="•"/>
            </a:pPr>
            <a:r>
              <a:rPr lang="en-US" altLang="en-US" sz="2000"/>
              <a:t> </a:t>
            </a:r>
            <a:r>
              <a:rPr lang="uk-UA" altLang="en-US" sz="2000"/>
              <a:t>Test plan document.</a:t>
            </a:r>
          </a:p>
          <a:p>
            <a:pPr algn="just">
              <a:buFontTx/>
              <a:buChar char="•"/>
            </a:pPr>
            <a:r>
              <a:rPr lang="en-US" altLang="en-US" sz="2000"/>
              <a:t> </a:t>
            </a:r>
            <a:r>
              <a:rPr lang="uk-UA" altLang="en-US" sz="2000"/>
              <a:t>Test cases.</a:t>
            </a:r>
          </a:p>
          <a:p>
            <a:pPr algn="just">
              <a:buFontTx/>
              <a:buChar char="•"/>
            </a:pPr>
            <a:r>
              <a:rPr lang="en-US" altLang="en-US" sz="2000"/>
              <a:t> </a:t>
            </a:r>
            <a:r>
              <a:rPr lang="uk-UA" altLang="en-US" sz="2000"/>
              <a:t>Test design specifications.</a:t>
            </a:r>
          </a:p>
          <a:p>
            <a:pPr algn="just">
              <a:buFontTx/>
              <a:buChar char="•"/>
            </a:pPr>
            <a:r>
              <a:rPr lang="en-US" altLang="en-US" sz="2000"/>
              <a:t> </a:t>
            </a:r>
            <a:r>
              <a:rPr lang="uk-UA" altLang="en-US" sz="2000"/>
              <a:t>Tools and their outputs.</a:t>
            </a:r>
          </a:p>
          <a:p>
            <a:pPr algn="just">
              <a:buFontTx/>
              <a:buChar char="•"/>
            </a:pPr>
            <a:r>
              <a:rPr lang="en-US" altLang="en-US" sz="2000"/>
              <a:t> </a:t>
            </a:r>
            <a:r>
              <a:rPr lang="uk-UA" altLang="en-US" sz="2000"/>
              <a:t>Simulators.</a:t>
            </a:r>
          </a:p>
          <a:p>
            <a:pPr algn="just">
              <a:buFontTx/>
              <a:buChar char="•"/>
            </a:pPr>
            <a:r>
              <a:rPr lang="en-US" altLang="en-US" sz="2000"/>
              <a:t> </a:t>
            </a:r>
            <a:r>
              <a:rPr lang="uk-UA" altLang="en-US" sz="2000"/>
              <a:t>Static and dynamic generators.</a:t>
            </a:r>
          </a:p>
          <a:p>
            <a:pPr algn="just">
              <a:buFontTx/>
              <a:buChar char="•"/>
            </a:pPr>
            <a:r>
              <a:rPr lang="en-US" altLang="en-US" sz="2000"/>
              <a:t> </a:t>
            </a:r>
            <a:r>
              <a:rPr lang="uk-UA" altLang="en-US" sz="2000"/>
              <a:t>Error logs and execution logs.</a:t>
            </a:r>
          </a:p>
          <a:p>
            <a:pPr algn="just">
              <a:buFontTx/>
              <a:buChar char="•"/>
            </a:pPr>
            <a:r>
              <a:rPr lang="en-US" altLang="en-US" sz="2000"/>
              <a:t> </a:t>
            </a:r>
            <a:r>
              <a:rPr lang="uk-UA" altLang="en-US" sz="2000"/>
              <a:t>Problem reports and corrective actions.</a:t>
            </a:r>
          </a:p>
          <a:p>
            <a:pPr algn="just"/>
            <a:endParaRPr lang="en-US" altLang="en-US" sz="2000"/>
          </a:p>
          <a:p>
            <a:pPr algn="just"/>
            <a:r>
              <a:rPr lang="uk-UA" altLang="en-US" sz="2000" b="1"/>
              <a:t>One thing that is not a test deliverable is the software itself that is listed under test items and is delivered by development.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1F17447-789C-4A6D-937D-F5E1A2D5F75E}"/>
              </a:ext>
            </a:extLst>
          </p:cNvPr>
          <p:cNvSpPr>
            <a:spLocks noGrp="1" noChangeArrowheads="1"/>
          </p:cNvSpPr>
          <p:nvPr>
            <p:ph type="title"/>
          </p:nvPr>
        </p:nvSpPr>
        <p:spPr>
          <a:xfrm>
            <a:off x="0" y="0"/>
            <a:ext cx="9144000" cy="1143000"/>
          </a:xfrm>
        </p:spPr>
        <p:txBody>
          <a:bodyPr/>
          <a:lstStyle/>
          <a:p>
            <a:r>
              <a:rPr lang="uk-UA" altLang="en-US"/>
              <a:t>Remaining Test Tasks</a:t>
            </a:r>
          </a:p>
        </p:txBody>
      </p:sp>
      <p:sp>
        <p:nvSpPr>
          <p:cNvPr id="16388" name="Rectangle 4">
            <a:extLst>
              <a:ext uri="{FF2B5EF4-FFF2-40B4-BE49-F238E27FC236}">
                <a16:creationId xmlns:a16="http://schemas.microsoft.com/office/drawing/2014/main" id="{5AC5CA36-8126-4C64-8411-026D5E2A4668}"/>
              </a:ext>
            </a:extLst>
          </p:cNvPr>
          <p:cNvSpPr>
            <a:spLocks noChangeArrowheads="1"/>
          </p:cNvSpPr>
          <p:nvPr/>
        </p:nvSpPr>
        <p:spPr bwMode="auto">
          <a:xfrm>
            <a:off x="0" y="1196975"/>
            <a:ext cx="9144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If this is a multi-phase process or if the application is to be released in increments there may be parts of the application that this plan does not address. These areas need to be identified to avoid any confusion should defects be reported back on those future functions. This will also allow the users and testers to avoid incomplete functions and prevent waste of resources chasing non-defects.</a:t>
            </a:r>
          </a:p>
          <a:p>
            <a:pPr algn="just"/>
            <a:endParaRPr lang="en-US" altLang="en-US" sz="2000"/>
          </a:p>
          <a:p>
            <a:pPr algn="just"/>
            <a:r>
              <a:rPr lang="uk-UA" altLang="en-US" sz="2000"/>
              <a:t>If the project is being developed as a multi-party process, this plan may only cover a portion of the total functions/features. This status needs to be identified so that those other areas have plans developed for them and to avoid wasting resources tracking defects that do not relate to this plan.</a:t>
            </a:r>
          </a:p>
          <a:p>
            <a:pPr algn="just"/>
            <a:endParaRPr lang="en-US" altLang="en-US" sz="2000"/>
          </a:p>
          <a:p>
            <a:pPr algn="just"/>
            <a:r>
              <a:rPr lang="uk-UA" altLang="en-US" sz="2000"/>
              <a:t>When a third party is developing the software, this section may contain descriptions of those test tasks belonging to both the internal groups and the external groups.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48F97EF-FEB6-4ACF-A5F6-897A8F46E13C}"/>
              </a:ext>
            </a:extLst>
          </p:cNvPr>
          <p:cNvSpPr>
            <a:spLocks noGrp="1" noChangeArrowheads="1"/>
          </p:cNvSpPr>
          <p:nvPr>
            <p:ph type="title"/>
          </p:nvPr>
        </p:nvSpPr>
        <p:spPr>
          <a:xfrm>
            <a:off x="0" y="0"/>
            <a:ext cx="9144000" cy="1143000"/>
          </a:xfrm>
        </p:spPr>
        <p:txBody>
          <a:bodyPr/>
          <a:lstStyle/>
          <a:p>
            <a:r>
              <a:rPr lang="uk-UA" altLang="en-US"/>
              <a:t>Environmental Needs</a:t>
            </a:r>
          </a:p>
        </p:txBody>
      </p:sp>
      <p:sp>
        <p:nvSpPr>
          <p:cNvPr id="17412" name="Rectangle 4">
            <a:extLst>
              <a:ext uri="{FF2B5EF4-FFF2-40B4-BE49-F238E27FC236}">
                <a16:creationId xmlns:a16="http://schemas.microsoft.com/office/drawing/2014/main" id="{F1CEE7B3-BC7D-4D5F-8400-7C3EF1DFE3E1}"/>
              </a:ext>
            </a:extLst>
          </p:cNvPr>
          <p:cNvSpPr>
            <a:spLocks noChangeArrowheads="1"/>
          </p:cNvSpPr>
          <p:nvPr/>
        </p:nvSpPr>
        <p:spPr bwMode="auto">
          <a:xfrm>
            <a:off x="0" y="1268413"/>
            <a:ext cx="9144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Are there any special requirements for this test plan, such as:</a:t>
            </a:r>
          </a:p>
          <a:p>
            <a:pPr algn="just">
              <a:buFontTx/>
              <a:buChar char="•"/>
            </a:pPr>
            <a:r>
              <a:rPr lang="en-US" altLang="en-US" sz="2000"/>
              <a:t> </a:t>
            </a:r>
            <a:r>
              <a:rPr lang="uk-UA" altLang="en-US" sz="2000"/>
              <a:t>Special hardware such as simulators, static generators etc.</a:t>
            </a:r>
          </a:p>
          <a:p>
            <a:pPr algn="just">
              <a:buFontTx/>
              <a:buChar char="•"/>
            </a:pPr>
            <a:r>
              <a:rPr lang="en-US" altLang="en-US" sz="2000"/>
              <a:t> </a:t>
            </a:r>
            <a:r>
              <a:rPr lang="uk-UA" altLang="en-US" sz="2000"/>
              <a:t>How will test data be provided. Are there special collection requirements or specific ranges of data that must be provided?</a:t>
            </a:r>
          </a:p>
          <a:p>
            <a:pPr algn="just">
              <a:buFontTx/>
              <a:buChar char="•"/>
            </a:pPr>
            <a:r>
              <a:rPr lang="en-US" altLang="en-US" sz="2000"/>
              <a:t> </a:t>
            </a:r>
            <a:r>
              <a:rPr lang="uk-UA" altLang="en-US" sz="2000"/>
              <a:t>How much testing will be done on each component of a multi-part feature?</a:t>
            </a:r>
          </a:p>
          <a:p>
            <a:pPr algn="just">
              <a:buFontTx/>
              <a:buChar char="•"/>
            </a:pPr>
            <a:r>
              <a:rPr lang="en-US" altLang="en-US" sz="2000"/>
              <a:t> </a:t>
            </a:r>
            <a:r>
              <a:rPr lang="uk-UA" altLang="en-US" sz="2000"/>
              <a:t>Special power requirements.</a:t>
            </a:r>
          </a:p>
          <a:p>
            <a:pPr algn="just">
              <a:buFontTx/>
              <a:buChar char="•"/>
            </a:pPr>
            <a:r>
              <a:rPr lang="en-US" altLang="en-US" sz="2000"/>
              <a:t> </a:t>
            </a:r>
            <a:r>
              <a:rPr lang="uk-UA" altLang="en-US" sz="2000"/>
              <a:t>Specific versions of other supporting software.</a:t>
            </a:r>
          </a:p>
          <a:p>
            <a:pPr algn="just">
              <a:buFontTx/>
              <a:buChar char="•"/>
            </a:pPr>
            <a:r>
              <a:rPr lang="en-US" altLang="en-US" sz="2000"/>
              <a:t> </a:t>
            </a:r>
            <a:r>
              <a:rPr lang="uk-UA" altLang="en-US" sz="2000"/>
              <a:t>Restricted use of the system during testing.</a:t>
            </a:r>
          </a:p>
          <a:p>
            <a:pPr algn="ctr" eaLnBrk="0" hangingPunct="0"/>
            <a:endParaRPr lang="uk-UA"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E48501E-B34D-49D3-96EF-B716E74E8FD2}"/>
              </a:ext>
            </a:extLst>
          </p:cNvPr>
          <p:cNvSpPr>
            <a:spLocks noGrp="1" noChangeArrowheads="1"/>
          </p:cNvSpPr>
          <p:nvPr>
            <p:ph type="title"/>
          </p:nvPr>
        </p:nvSpPr>
        <p:spPr>
          <a:xfrm>
            <a:off x="0" y="0"/>
            <a:ext cx="9144000" cy="1143000"/>
          </a:xfrm>
        </p:spPr>
        <p:txBody>
          <a:bodyPr/>
          <a:lstStyle/>
          <a:p>
            <a:r>
              <a:rPr lang="uk-UA" altLang="en-US"/>
              <a:t>Staffing and Training needs</a:t>
            </a:r>
          </a:p>
        </p:txBody>
      </p:sp>
      <p:sp>
        <p:nvSpPr>
          <p:cNvPr id="18436" name="Rectangle 4">
            <a:extLst>
              <a:ext uri="{FF2B5EF4-FFF2-40B4-BE49-F238E27FC236}">
                <a16:creationId xmlns:a16="http://schemas.microsoft.com/office/drawing/2014/main" id="{817A9F59-F248-4023-B953-340DF7E7799B}"/>
              </a:ext>
            </a:extLst>
          </p:cNvPr>
          <p:cNvSpPr>
            <a:spLocks noChangeArrowheads="1"/>
          </p:cNvSpPr>
          <p:nvPr/>
        </p:nvSpPr>
        <p:spPr bwMode="auto">
          <a:xfrm>
            <a:off x="0" y="1323975"/>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400"/>
              <a:t>Training on the application/system.</a:t>
            </a:r>
            <a:endParaRPr lang="en-US" altLang="en-US" sz="2400"/>
          </a:p>
          <a:p>
            <a:pPr algn="just"/>
            <a:endParaRPr lang="uk-UA" altLang="en-US" sz="2400"/>
          </a:p>
          <a:p>
            <a:pPr algn="just"/>
            <a:r>
              <a:rPr lang="uk-UA" altLang="en-US" sz="2400"/>
              <a:t>Training for any test tools to be used.</a:t>
            </a:r>
          </a:p>
        </p:txBody>
      </p:sp>
      <p:pic>
        <p:nvPicPr>
          <p:cNvPr id="18437" name="Picture 5" descr="group_training">
            <a:extLst>
              <a:ext uri="{FF2B5EF4-FFF2-40B4-BE49-F238E27FC236}">
                <a16:creationId xmlns:a16="http://schemas.microsoft.com/office/drawing/2014/main" id="{0AB8A21A-D778-4A5F-875E-9EAD87B84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8" y="3311525"/>
            <a:ext cx="5135562" cy="3546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14939AD-59B2-4D05-97FD-D19249338E7F}"/>
              </a:ext>
            </a:extLst>
          </p:cNvPr>
          <p:cNvSpPr>
            <a:spLocks noGrp="1" noChangeArrowheads="1"/>
          </p:cNvSpPr>
          <p:nvPr>
            <p:ph type="title"/>
          </p:nvPr>
        </p:nvSpPr>
        <p:spPr>
          <a:xfrm>
            <a:off x="0" y="0"/>
            <a:ext cx="9144000" cy="1143000"/>
          </a:xfrm>
        </p:spPr>
        <p:txBody>
          <a:bodyPr/>
          <a:lstStyle/>
          <a:p>
            <a:r>
              <a:rPr lang="uk-UA" altLang="en-US"/>
              <a:t>Responsibilities</a:t>
            </a:r>
          </a:p>
        </p:txBody>
      </p:sp>
      <p:sp>
        <p:nvSpPr>
          <p:cNvPr id="19460" name="Rectangle 4">
            <a:extLst>
              <a:ext uri="{FF2B5EF4-FFF2-40B4-BE49-F238E27FC236}">
                <a16:creationId xmlns:a16="http://schemas.microsoft.com/office/drawing/2014/main" id="{086BC3F4-5D92-43D2-90A4-A3192720FC32}"/>
              </a:ext>
            </a:extLst>
          </p:cNvPr>
          <p:cNvSpPr>
            <a:spLocks noChangeArrowheads="1"/>
          </p:cNvSpPr>
          <p:nvPr/>
        </p:nvSpPr>
        <p:spPr bwMode="auto">
          <a:xfrm>
            <a:off x="0" y="1268413"/>
            <a:ext cx="91440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Who is in charge?</a:t>
            </a:r>
            <a:endParaRPr lang="en-US" altLang="en-US" sz="2000"/>
          </a:p>
          <a:p>
            <a:pPr algn="just"/>
            <a:endParaRPr lang="uk-UA" altLang="en-US" sz="2000"/>
          </a:p>
          <a:p>
            <a:pPr algn="just"/>
            <a:r>
              <a:rPr lang="uk-UA" altLang="en-US" sz="2000"/>
              <a:t>This issue includes all areas of the plan. Here are some examples:</a:t>
            </a:r>
          </a:p>
          <a:p>
            <a:pPr algn="just">
              <a:buFontTx/>
              <a:buChar char="•"/>
            </a:pPr>
            <a:r>
              <a:rPr lang="en-US" altLang="en-US" sz="2000"/>
              <a:t> </a:t>
            </a:r>
            <a:r>
              <a:rPr lang="uk-UA" altLang="en-US" sz="2000"/>
              <a:t>Setting risks.</a:t>
            </a:r>
          </a:p>
          <a:p>
            <a:pPr algn="just">
              <a:buFontTx/>
              <a:buChar char="•"/>
            </a:pPr>
            <a:r>
              <a:rPr lang="en-US" altLang="en-US" sz="2000"/>
              <a:t> </a:t>
            </a:r>
            <a:r>
              <a:rPr lang="uk-UA" altLang="en-US" sz="2000"/>
              <a:t>Selecting features to be tested and not tested.</a:t>
            </a:r>
          </a:p>
          <a:p>
            <a:pPr algn="just">
              <a:buFontTx/>
              <a:buChar char="•"/>
            </a:pPr>
            <a:r>
              <a:rPr lang="en-US" altLang="en-US" sz="2000"/>
              <a:t> </a:t>
            </a:r>
            <a:r>
              <a:rPr lang="uk-UA" altLang="en-US" sz="2000"/>
              <a:t>Setting overall strategy for this level of plan.</a:t>
            </a:r>
          </a:p>
          <a:p>
            <a:pPr algn="just">
              <a:buFontTx/>
              <a:buChar char="•"/>
            </a:pPr>
            <a:r>
              <a:rPr lang="en-US" altLang="en-US" sz="2000"/>
              <a:t> </a:t>
            </a:r>
            <a:r>
              <a:rPr lang="uk-UA" altLang="en-US" sz="2000"/>
              <a:t>Ensuring all required elements are in place for testing.</a:t>
            </a:r>
          </a:p>
          <a:p>
            <a:pPr algn="just">
              <a:buFontTx/>
              <a:buChar char="•"/>
            </a:pPr>
            <a:r>
              <a:rPr lang="en-US" altLang="en-US" sz="2000"/>
              <a:t> </a:t>
            </a:r>
            <a:r>
              <a:rPr lang="uk-UA" altLang="en-US" sz="2000"/>
              <a:t>Providing for resolution of scheduling conflicts, especially, if testing is done on the production system.</a:t>
            </a:r>
          </a:p>
          <a:p>
            <a:pPr algn="just">
              <a:buFontTx/>
              <a:buChar char="•"/>
            </a:pPr>
            <a:r>
              <a:rPr lang="en-US" altLang="en-US" sz="2000"/>
              <a:t> </a:t>
            </a:r>
            <a:r>
              <a:rPr lang="uk-UA" altLang="en-US" sz="2000"/>
              <a:t>Who provides the required training?</a:t>
            </a:r>
          </a:p>
          <a:p>
            <a:pPr algn="just">
              <a:buFontTx/>
              <a:buChar char="•"/>
            </a:pPr>
            <a:r>
              <a:rPr lang="en-US" altLang="en-US" sz="2000"/>
              <a:t> </a:t>
            </a:r>
            <a:r>
              <a:rPr lang="uk-UA" altLang="en-US" sz="2000"/>
              <a:t>Who makes the critical go/no go decisions for items not covered in the test plans?</a:t>
            </a:r>
          </a:p>
          <a:p>
            <a:pPr algn="ctr" eaLnBrk="0" hangingPunct="0"/>
            <a:endParaRPr lang="uk-UA"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E0B2EA7-31DD-489C-B248-ADFDC40B00F4}"/>
              </a:ext>
            </a:extLst>
          </p:cNvPr>
          <p:cNvSpPr>
            <a:spLocks noGrp="1" noChangeArrowheads="1"/>
          </p:cNvSpPr>
          <p:nvPr>
            <p:ph type="title"/>
          </p:nvPr>
        </p:nvSpPr>
        <p:spPr>
          <a:xfrm>
            <a:off x="0" y="0"/>
            <a:ext cx="9144000" cy="1143000"/>
          </a:xfrm>
        </p:spPr>
        <p:txBody>
          <a:bodyPr/>
          <a:lstStyle/>
          <a:p>
            <a:r>
              <a:rPr lang="uk-UA" altLang="en-US"/>
              <a:t>Schedule</a:t>
            </a:r>
          </a:p>
        </p:txBody>
      </p:sp>
      <p:sp>
        <p:nvSpPr>
          <p:cNvPr id="20484" name="Rectangle 4">
            <a:extLst>
              <a:ext uri="{FF2B5EF4-FFF2-40B4-BE49-F238E27FC236}">
                <a16:creationId xmlns:a16="http://schemas.microsoft.com/office/drawing/2014/main" id="{48CDDBF9-ADE5-45A5-BDD6-A9F54757CD16}"/>
              </a:ext>
            </a:extLst>
          </p:cNvPr>
          <p:cNvSpPr>
            <a:spLocks noChangeArrowheads="1"/>
          </p:cNvSpPr>
          <p:nvPr/>
        </p:nvSpPr>
        <p:spPr bwMode="auto">
          <a:xfrm>
            <a:off x="0" y="1125538"/>
            <a:ext cx="91440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Should be based on realistic and validated estimates. If the estimates for the development of the application are inaccurate, the entire project plan will slip and the testing is part of the overall project plan.</a:t>
            </a:r>
          </a:p>
          <a:p>
            <a:pPr algn="just"/>
            <a:endParaRPr lang="en-US" altLang="en-US" sz="2000"/>
          </a:p>
          <a:p>
            <a:pPr algn="just"/>
            <a:r>
              <a:rPr lang="uk-UA" altLang="en-US" sz="2000"/>
              <a:t>As we all know, the first area of a project plan to get cut when it comes to crunch time at the end of a project is the testing. It usually comes down to the decision, Lets put something out even if it does not really work all that well. And, as we all know, this is usually the worst possible decision.</a:t>
            </a:r>
          </a:p>
          <a:p>
            <a:pPr algn="just"/>
            <a:endParaRPr lang="en-US" altLang="en-US" sz="2000"/>
          </a:p>
          <a:p>
            <a:pPr algn="just"/>
            <a:r>
              <a:rPr lang="uk-UA" altLang="en-US" sz="2000"/>
              <a:t>How slippage in the schedule will to be handled should also be addressed here.</a:t>
            </a:r>
          </a:p>
          <a:p>
            <a:pPr algn="just">
              <a:buFontTx/>
              <a:buChar char="•"/>
            </a:pPr>
            <a:r>
              <a:rPr lang="en-US" altLang="en-US" sz="2000"/>
              <a:t> </a:t>
            </a:r>
            <a:r>
              <a:rPr lang="uk-UA" altLang="en-US" sz="2000"/>
              <a:t>If the users know in advance that a slippage in the development will cause a slippage in the test and the overall delivery of the system, they just may be a little more tolerant, if they know its in their interest to get a better tested application.</a:t>
            </a:r>
          </a:p>
          <a:p>
            <a:pPr algn="just">
              <a:buFontTx/>
              <a:buChar char="•"/>
            </a:pPr>
            <a:r>
              <a:rPr lang="en-US" altLang="en-US" sz="2000"/>
              <a:t> </a:t>
            </a:r>
            <a:r>
              <a:rPr lang="uk-UA" altLang="en-US" sz="2000"/>
              <a:t>By spelling out the effects here you have a chance to discuss them in advance of their actual occurrence. You may even get the users to agree to a few defects in advance, if the schedule slips.</a:t>
            </a:r>
          </a:p>
          <a:p>
            <a:pPr algn="ctr" eaLnBrk="0" hangingPunct="0"/>
            <a:endParaRPr lang="uk-UA"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492515E-10AD-4934-932C-49952E75E471}"/>
              </a:ext>
            </a:extLst>
          </p:cNvPr>
          <p:cNvSpPr>
            <a:spLocks noGrp="1" noChangeArrowheads="1"/>
          </p:cNvSpPr>
          <p:nvPr>
            <p:ph type="title"/>
          </p:nvPr>
        </p:nvSpPr>
        <p:spPr>
          <a:xfrm>
            <a:off x="0" y="0"/>
            <a:ext cx="9144000" cy="1143000"/>
          </a:xfrm>
        </p:spPr>
        <p:txBody>
          <a:bodyPr/>
          <a:lstStyle/>
          <a:p>
            <a:r>
              <a:rPr lang="en-US" altLang="en-US"/>
              <a:t>How was your self-study?</a:t>
            </a:r>
            <a:endParaRPr lang="uk-UA" altLang="en-US"/>
          </a:p>
        </p:txBody>
      </p:sp>
      <p:sp>
        <p:nvSpPr>
          <p:cNvPr id="3076" name="Text Box 4">
            <a:extLst>
              <a:ext uri="{FF2B5EF4-FFF2-40B4-BE49-F238E27FC236}">
                <a16:creationId xmlns:a16="http://schemas.microsoft.com/office/drawing/2014/main" id="{05E2D41F-FCF5-470A-ABB2-737E536D1737}"/>
              </a:ext>
            </a:extLst>
          </p:cNvPr>
          <p:cNvSpPr txBox="1">
            <a:spLocks noChangeArrowheads="1"/>
          </p:cNvSpPr>
          <p:nvPr/>
        </p:nvSpPr>
        <p:spPr bwMode="auto">
          <a:xfrm>
            <a:off x="0" y="1268413"/>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2400"/>
              <a:t> Types of Testing?</a:t>
            </a:r>
          </a:p>
          <a:p>
            <a:pPr>
              <a:buFontTx/>
              <a:buChar char="•"/>
            </a:pPr>
            <a:r>
              <a:rPr lang="en-US" altLang="en-US" sz="2400"/>
              <a:t> Testing Levels?</a:t>
            </a:r>
          </a:p>
          <a:p>
            <a:pPr>
              <a:buFontTx/>
              <a:buChar char="•"/>
            </a:pPr>
            <a:r>
              <a:rPr lang="en-US" altLang="en-US" sz="2400"/>
              <a:t> Homework discussion</a:t>
            </a:r>
            <a:endParaRPr lang="uk-UA" altLang="en-US" sz="2400"/>
          </a:p>
        </p:txBody>
      </p:sp>
      <p:pic>
        <p:nvPicPr>
          <p:cNvPr id="3077" name="Picture 5" descr="download">
            <a:extLst>
              <a:ext uri="{FF2B5EF4-FFF2-40B4-BE49-F238E27FC236}">
                <a16:creationId xmlns:a16="http://schemas.microsoft.com/office/drawing/2014/main" id="{CA1288B4-F774-4104-A37B-15B07F994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3941763"/>
            <a:ext cx="2916237" cy="2916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D4809B8-D07A-47CE-B3B6-CA09EB6D1A39}"/>
              </a:ext>
            </a:extLst>
          </p:cNvPr>
          <p:cNvSpPr>
            <a:spLocks noGrp="1" noChangeArrowheads="1"/>
          </p:cNvSpPr>
          <p:nvPr>
            <p:ph type="title"/>
          </p:nvPr>
        </p:nvSpPr>
        <p:spPr>
          <a:xfrm>
            <a:off x="0" y="0"/>
            <a:ext cx="9144000" cy="1143000"/>
          </a:xfrm>
        </p:spPr>
        <p:txBody>
          <a:bodyPr/>
          <a:lstStyle/>
          <a:p>
            <a:r>
              <a:rPr lang="uk-UA" altLang="en-US"/>
              <a:t>Risks and Contingencies</a:t>
            </a:r>
          </a:p>
        </p:txBody>
      </p:sp>
      <p:sp>
        <p:nvSpPr>
          <p:cNvPr id="21508" name="Rectangle 4">
            <a:extLst>
              <a:ext uri="{FF2B5EF4-FFF2-40B4-BE49-F238E27FC236}">
                <a16:creationId xmlns:a16="http://schemas.microsoft.com/office/drawing/2014/main" id="{18E62C2A-1F7F-4E45-BCF7-4AFF8AA4A187}"/>
              </a:ext>
            </a:extLst>
          </p:cNvPr>
          <p:cNvSpPr>
            <a:spLocks noChangeArrowheads="1"/>
          </p:cNvSpPr>
          <p:nvPr/>
        </p:nvSpPr>
        <p:spPr bwMode="auto">
          <a:xfrm>
            <a:off x="0" y="1196975"/>
            <a:ext cx="9144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What are the overall risks to the project with an emphasis on the testing process?</a:t>
            </a:r>
          </a:p>
          <a:p>
            <a:pPr algn="just">
              <a:buFontTx/>
              <a:buChar char="•"/>
            </a:pPr>
            <a:r>
              <a:rPr lang="en-US" altLang="en-US" sz="2000"/>
              <a:t> </a:t>
            </a:r>
            <a:r>
              <a:rPr lang="uk-UA" altLang="en-US" sz="2000"/>
              <a:t>Lack of personnel resources when testing is to begin.</a:t>
            </a:r>
          </a:p>
          <a:p>
            <a:pPr algn="just">
              <a:buFontTx/>
              <a:buChar char="•"/>
            </a:pPr>
            <a:r>
              <a:rPr lang="en-US" altLang="en-US" sz="2000"/>
              <a:t> </a:t>
            </a:r>
            <a:r>
              <a:rPr lang="uk-UA" altLang="en-US" sz="2000"/>
              <a:t>Lack of availability of required hardware, software, data or tools.</a:t>
            </a:r>
          </a:p>
          <a:p>
            <a:pPr algn="just">
              <a:buFontTx/>
              <a:buChar char="•"/>
            </a:pPr>
            <a:r>
              <a:rPr lang="en-US" altLang="en-US" sz="2000"/>
              <a:t> </a:t>
            </a:r>
            <a:r>
              <a:rPr lang="uk-UA" altLang="en-US" sz="2000"/>
              <a:t>Late delivery of the software, hardware or tools.</a:t>
            </a:r>
          </a:p>
          <a:p>
            <a:pPr algn="just">
              <a:buFontTx/>
              <a:buChar char="•"/>
            </a:pPr>
            <a:r>
              <a:rPr lang="en-US" altLang="en-US" sz="2000"/>
              <a:t> </a:t>
            </a:r>
            <a:r>
              <a:rPr lang="uk-UA" altLang="en-US" sz="2000"/>
              <a:t>Delays in training on the application and/or tools.</a:t>
            </a:r>
          </a:p>
          <a:p>
            <a:pPr algn="just">
              <a:buFontTx/>
              <a:buChar char="•"/>
            </a:pPr>
            <a:r>
              <a:rPr lang="en-US" altLang="en-US" sz="2000"/>
              <a:t> </a:t>
            </a:r>
            <a:r>
              <a:rPr lang="uk-UA" altLang="en-US" sz="2000"/>
              <a:t>Changes to the original requirements or designs.</a:t>
            </a:r>
          </a:p>
          <a:p>
            <a:pPr algn="just" eaLnBrk="0" hangingPunct="0"/>
            <a:endParaRPr lang="en-US" altLang="en-US" sz="2000"/>
          </a:p>
          <a:p>
            <a:pPr algn="just"/>
            <a:r>
              <a:rPr lang="uk-UA" altLang="en-US" sz="2000"/>
              <a:t>Management is usually reluctant to accept scenarios such as the one above even though they have seen it happen in the past.</a:t>
            </a:r>
          </a:p>
          <a:p>
            <a:pPr algn="just"/>
            <a:endParaRPr lang="en-US" altLang="en-US" sz="2000"/>
          </a:p>
          <a:p>
            <a:pPr algn="just"/>
            <a:r>
              <a:rPr lang="uk-UA" altLang="en-US" sz="2000"/>
              <a:t>The important thing to remember is that, if you do nothing at all, the usual result is that testing is cut back or omitted completely, neither of which should be an acceptable option.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9158CF1-87D8-4E8B-BD6E-CC678C1BF9E1}"/>
              </a:ext>
            </a:extLst>
          </p:cNvPr>
          <p:cNvSpPr>
            <a:spLocks noGrp="1" noChangeArrowheads="1"/>
          </p:cNvSpPr>
          <p:nvPr>
            <p:ph type="title"/>
          </p:nvPr>
        </p:nvSpPr>
        <p:spPr>
          <a:xfrm>
            <a:off x="0" y="0"/>
            <a:ext cx="9144000" cy="1143000"/>
          </a:xfrm>
        </p:spPr>
        <p:txBody>
          <a:bodyPr/>
          <a:lstStyle/>
          <a:p>
            <a:r>
              <a:rPr lang="uk-UA" altLang="en-US"/>
              <a:t>Approvals</a:t>
            </a:r>
          </a:p>
        </p:txBody>
      </p:sp>
      <p:sp>
        <p:nvSpPr>
          <p:cNvPr id="22532" name="Rectangle 4">
            <a:extLst>
              <a:ext uri="{FF2B5EF4-FFF2-40B4-BE49-F238E27FC236}">
                <a16:creationId xmlns:a16="http://schemas.microsoft.com/office/drawing/2014/main" id="{AFECE6A7-D782-46B1-9470-182EF5C8372F}"/>
              </a:ext>
            </a:extLst>
          </p:cNvPr>
          <p:cNvSpPr>
            <a:spLocks noChangeArrowheads="1"/>
          </p:cNvSpPr>
          <p:nvPr/>
        </p:nvSpPr>
        <p:spPr bwMode="auto">
          <a:xfrm>
            <a:off x="0" y="1196975"/>
            <a:ext cx="91440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dirty="0" err="1"/>
              <a:t>Who</a:t>
            </a:r>
            <a:r>
              <a:rPr lang="uk-UA" altLang="en-US" sz="2000" dirty="0"/>
              <a:t> </a:t>
            </a:r>
            <a:r>
              <a:rPr lang="uk-UA" altLang="en-US" sz="2000" dirty="0" err="1"/>
              <a:t>can</a:t>
            </a:r>
            <a:r>
              <a:rPr lang="uk-UA" altLang="en-US" sz="2000" dirty="0"/>
              <a:t> </a:t>
            </a:r>
            <a:r>
              <a:rPr lang="uk-UA" altLang="en-US" sz="2000" dirty="0" err="1"/>
              <a:t>approve</a:t>
            </a:r>
            <a:r>
              <a:rPr lang="uk-UA" altLang="en-US" sz="2000" dirty="0"/>
              <a:t> </a:t>
            </a:r>
            <a:r>
              <a:rPr lang="uk-UA" altLang="en-US" sz="2000" dirty="0" err="1"/>
              <a:t>the</a:t>
            </a:r>
            <a:r>
              <a:rPr lang="uk-UA" altLang="en-US" sz="2000" dirty="0"/>
              <a:t> </a:t>
            </a:r>
            <a:r>
              <a:rPr lang="uk-UA" altLang="en-US" sz="2000" dirty="0" err="1"/>
              <a:t>process</a:t>
            </a:r>
            <a:r>
              <a:rPr lang="uk-UA" altLang="en-US" sz="2000" dirty="0"/>
              <a:t> </a:t>
            </a:r>
            <a:r>
              <a:rPr lang="uk-UA" altLang="en-US" sz="2000" dirty="0" err="1"/>
              <a:t>as</a:t>
            </a:r>
            <a:r>
              <a:rPr lang="uk-UA" altLang="en-US" sz="2000" dirty="0"/>
              <a:t> </a:t>
            </a:r>
            <a:r>
              <a:rPr lang="uk-UA" altLang="en-US" sz="2000" dirty="0" err="1"/>
              <a:t>complete</a:t>
            </a:r>
            <a:r>
              <a:rPr lang="uk-UA" altLang="en-US" sz="2000" dirty="0"/>
              <a:t> </a:t>
            </a:r>
            <a:r>
              <a:rPr lang="uk-UA" altLang="en-US" sz="2000" dirty="0" err="1"/>
              <a:t>and</a:t>
            </a:r>
            <a:r>
              <a:rPr lang="uk-UA" altLang="en-US" sz="2000" dirty="0"/>
              <a:t> </a:t>
            </a:r>
            <a:r>
              <a:rPr lang="uk-UA" altLang="en-US" sz="2000" dirty="0" err="1"/>
              <a:t>allow</a:t>
            </a:r>
            <a:r>
              <a:rPr lang="uk-UA" altLang="en-US" sz="2000" dirty="0"/>
              <a:t> </a:t>
            </a:r>
            <a:r>
              <a:rPr lang="uk-UA" altLang="en-US" sz="2000" dirty="0" err="1"/>
              <a:t>the</a:t>
            </a:r>
            <a:r>
              <a:rPr lang="uk-UA" altLang="en-US" sz="2000" dirty="0"/>
              <a:t> </a:t>
            </a:r>
            <a:r>
              <a:rPr lang="uk-UA" altLang="en-US" sz="2000" dirty="0" err="1"/>
              <a:t>project</a:t>
            </a:r>
            <a:r>
              <a:rPr lang="uk-UA" altLang="en-US" sz="2000" dirty="0"/>
              <a:t> </a:t>
            </a:r>
            <a:r>
              <a:rPr lang="uk-UA" altLang="en-US" sz="2000" dirty="0" err="1"/>
              <a:t>to</a:t>
            </a:r>
            <a:r>
              <a:rPr lang="uk-UA" altLang="en-US" sz="2000" dirty="0"/>
              <a:t> </a:t>
            </a:r>
            <a:r>
              <a:rPr lang="uk-UA" altLang="en-US" sz="2000" dirty="0" err="1"/>
              <a:t>proceed</a:t>
            </a:r>
            <a:r>
              <a:rPr lang="uk-UA" altLang="en-US" sz="2000" dirty="0"/>
              <a:t> </a:t>
            </a:r>
            <a:r>
              <a:rPr lang="uk-UA" altLang="en-US" sz="2000" dirty="0" err="1"/>
              <a:t>to</a:t>
            </a:r>
            <a:r>
              <a:rPr lang="uk-UA" altLang="en-US" sz="2000" dirty="0"/>
              <a:t> </a:t>
            </a:r>
            <a:r>
              <a:rPr lang="uk-UA" altLang="en-US" sz="2000" dirty="0" err="1"/>
              <a:t>the</a:t>
            </a:r>
            <a:r>
              <a:rPr lang="uk-UA" altLang="en-US" sz="2000" dirty="0"/>
              <a:t> </a:t>
            </a:r>
            <a:r>
              <a:rPr lang="uk-UA" altLang="en-US" sz="2000" dirty="0" err="1"/>
              <a:t>next</a:t>
            </a:r>
            <a:r>
              <a:rPr lang="uk-UA" altLang="en-US" sz="2000" dirty="0"/>
              <a:t> </a:t>
            </a:r>
            <a:r>
              <a:rPr lang="uk-UA" altLang="en-US" sz="2000" dirty="0" err="1"/>
              <a:t>level</a:t>
            </a:r>
            <a:r>
              <a:rPr lang="uk-UA" altLang="en-US" sz="2000" dirty="0"/>
              <a:t> (</a:t>
            </a:r>
            <a:r>
              <a:rPr lang="uk-UA" altLang="en-US" sz="2000" dirty="0" err="1"/>
              <a:t>depending</a:t>
            </a:r>
            <a:r>
              <a:rPr lang="uk-UA" altLang="en-US" sz="2000" dirty="0"/>
              <a:t> </a:t>
            </a:r>
            <a:r>
              <a:rPr lang="uk-UA" altLang="en-US" sz="2000" dirty="0" err="1"/>
              <a:t>on</a:t>
            </a:r>
            <a:r>
              <a:rPr lang="uk-UA" altLang="en-US" sz="2000" dirty="0"/>
              <a:t> </a:t>
            </a:r>
            <a:r>
              <a:rPr lang="uk-UA" altLang="en-US" sz="2000" dirty="0" err="1"/>
              <a:t>the</a:t>
            </a:r>
            <a:r>
              <a:rPr lang="uk-UA" altLang="en-US" sz="2000" dirty="0"/>
              <a:t> </a:t>
            </a:r>
            <a:r>
              <a:rPr lang="uk-UA" altLang="en-US" sz="2000" dirty="0" err="1"/>
              <a:t>level</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plan</a:t>
            </a:r>
            <a:r>
              <a:rPr lang="uk-UA" altLang="en-US" sz="2000" dirty="0"/>
              <a:t>)?</a:t>
            </a:r>
          </a:p>
          <a:p>
            <a:pPr algn="just"/>
            <a:endParaRPr lang="en-US" altLang="en-US" sz="2000" dirty="0"/>
          </a:p>
          <a:p>
            <a:pPr algn="just"/>
            <a:r>
              <a:rPr lang="uk-UA" altLang="en-US" sz="2000" dirty="0" err="1"/>
              <a:t>At</a:t>
            </a:r>
            <a:r>
              <a:rPr lang="uk-UA" altLang="en-US" sz="2000" dirty="0"/>
              <a:t> </a:t>
            </a:r>
            <a:r>
              <a:rPr lang="uk-UA" altLang="en-US" sz="2000" dirty="0" err="1"/>
              <a:t>the</a:t>
            </a:r>
            <a:r>
              <a:rPr lang="uk-UA" altLang="en-US" sz="2000" dirty="0"/>
              <a:t> </a:t>
            </a:r>
            <a:r>
              <a:rPr lang="uk-UA" altLang="en-US" sz="2000" dirty="0" err="1"/>
              <a:t>master</a:t>
            </a:r>
            <a:r>
              <a:rPr lang="uk-UA" altLang="en-US" sz="2000" dirty="0"/>
              <a:t> </a:t>
            </a:r>
            <a:r>
              <a:rPr lang="uk-UA" altLang="en-US" sz="2000" dirty="0" err="1"/>
              <a:t>test</a:t>
            </a:r>
            <a:r>
              <a:rPr lang="uk-UA" altLang="en-US" sz="2000" dirty="0"/>
              <a:t> </a:t>
            </a:r>
            <a:r>
              <a:rPr lang="uk-UA" altLang="en-US" sz="2000" dirty="0" err="1"/>
              <a:t>plan</a:t>
            </a:r>
            <a:r>
              <a:rPr lang="uk-UA" altLang="en-US" sz="2000" dirty="0"/>
              <a:t> </a:t>
            </a:r>
            <a:r>
              <a:rPr lang="uk-UA" altLang="en-US" sz="2000" dirty="0" err="1"/>
              <a:t>level</a:t>
            </a:r>
            <a:r>
              <a:rPr lang="uk-UA" altLang="en-US" sz="2000" dirty="0"/>
              <a:t>, </a:t>
            </a:r>
            <a:r>
              <a:rPr lang="uk-UA" altLang="en-US" sz="2000" dirty="0" err="1"/>
              <a:t>this</a:t>
            </a:r>
            <a:r>
              <a:rPr lang="uk-UA" altLang="en-US" sz="2000" dirty="0"/>
              <a:t> </a:t>
            </a:r>
            <a:r>
              <a:rPr lang="uk-UA" altLang="en-US" sz="2000" dirty="0" err="1"/>
              <a:t>may</a:t>
            </a:r>
            <a:r>
              <a:rPr lang="uk-UA" altLang="en-US" sz="2000" dirty="0"/>
              <a:t> </a:t>
            </a:r>
            <a:r>
              <a:rPr lang="uk-UA" altLang="en-US" sz="2000" dirty="0" err="1"/>
              <a:t>be</a:t>
            </a:r>
            <a:r>
              <a:rPr lang="uk-UA" altLang="en-US" sz="2000" dirty="0"/>
              <a:t> </a:t>
            </a:r>
            <a:r>
              <a:rPr lang="uk-UA" altLang="en-US" sz="2000" dirty="0" err="1"/>
              <a:t>all</a:t>
            </a:r>
            <a:r>
              <a:rPr lang="uk-UA" altLang="en-US" sz="2000" dirty="0"/>
              <a:t> </a:t>
            </a:r>
            <a:r>
              <a:rPr lang="uk-UA" altLang="en-US" sz="2000" dirty="0" err="1"/>
              <a:t>involved</a:t>
            </a:r>
            <a:r>
              <a:rPr lang="uk-UA" altLang="en-US" sz="2000" dirty="0"/>
              <a:t> </a:t>
            </a:r>
            <a:r>
              <a:rPr lang="uk-UA" altLang="en-US" sz="2000" dirty="0" err="1"/>
              <a:t>parties</a:t>
            </a:r>
            <a:r>
              <a:rPr lang="uk-UA" altLang="en-US" sz="2000" dirty="0"/>
              <a:t>.</a:t>
            </a:r>
          </a:p>
          <a:p>
            <a:pPr algn="just"/>
            <a:endParaRPr lang="en-US" altLang="en-US" sz="2000" dirty="0"/>
          </a:p>
          <a:p>
            <a:pPr algn="just"/>
            <a:r>
              <a:rPr lang="uk-UA" altLang="en-US" sz="2000" dirty="0" err="1"/>
              <a:t>When</a:t>
            </a:r>
            <a:r>
              <a:rPr lang="uk-UA" altLang="en-US" sz="2000" dirty="0"/>
              <a:t> </a:t>
            </a:r>
            <a:r>
              <a:rPr lang="uk-UA" altLang="en-US" sz="2000" dirty="0" err="1"/>
              <a:t>determining</a:t>
            </a:r>
            <a:r>
              <a:rPr lang="uk-UA" altLang="en-US" sz="2000" dirty="0"/>
              <a:t> </a:t>
            </a:r>
            <a:r>
              <a:rPr lang="uk-UA" altLang="en-US" sz="2000" dirty="0" err="1"/>
              <a:t>the</a:t>
            </a:r>
            <a:r>
              <a:rPr lang="uk-UA" altLang="en-US" sz="2000" dirty="0"/>
              <a:t> </a:t>
            </a:r>
            <a:r>
              <a:rPr lang="uk-UA" altLang="en-US" sz="2000" dirty="0" err="1"/>
              <a:t>approval</a:t>
            </a:r>
            <a:r>
              <a:rPr lang="uk-UA" altLang="en-US" sz="2000" dirty="0"/>
              <a:t> </a:t>
            </a:r>
            <a:r>
              <a:rPr lang="uk-UA" altLang="en-US" sz="2000" dirty="0" err="1"/>
              <a:t>process</a:t>
            </a:r>
            <a:r>
              <a:rPr lang="uk-UA" altLang="en-US" sz="2000" dirty="0"/>
              <a:t>, </a:t>
            </a:r>
            <a:r>
              <a:rPr lang="uk-UA" altLang="en-US" sz="2000" dirty="0" err="1"/>
              <a:t>keep</a:t>
            </a:r>
            <a:r>
              <a:rPr lang="uk-UA" altLang="en-US" sz="2000" dirty="0"/>
              <a:t> </a:t>
            </a:r>
            <a:r>
              <a:rPr lang="uk-UA" altLang="en-US" sz="2000" dirty="0" err="1"/>
              <a:t>in</a:t>
            </a:r>
            <a:r>
              <a:rPr lang="uk-UA" altLang="en-US" sz="2000" dirty="0"/>
              <a:t> </a:t>
            </a:r>
            <a:r>
              <a:rPr lang="uk-UA" altLang="en-US" sz="2000" dirty="0" err="1"/>
              <a:t>mind</a:t>
            </a:r>
            <a:r>
              <a:rPr lang="uk-UA" altLang="en-US" sz="2000" dirty="0"/>
              <a:t> </a:t>
            </a:r>
            <a:r>
              <a:rPr lang="uk-UA" altLang="en-US" sz="2000" dirty="0" err="1"/>
              <a:t>who</a:t>
            </a:r>
            <a:r>
              <a:rPr lang="uk-UA" altLang="en-US" sz="2000" dirty="0"/>
              <a:t> </a:t>
            </a:r>
            <a:r>
              <a:rPr lang="uk-UA" altLang="en-US" sz="2000" dirty="0" err="1"/>
              <a:t>the</a:t>
            </a:r>
            <a:r>
              <a:rPr lang="uk-UA" altLang="en-US" sz="2000" dirty="0"/>
              <a:t> </a:t>
            </a:r>
            <a:r>
              <a:rPr lang="uk-UA" altLang="en-US" sz="2000" dirty="0" err="1"/>
              <a:t>audience</a:t>
            </a:r>
            <a:r>
              <a:rPr lang="uk-UA" altLang="en-US" sz="2000" dirty="0"/>
              <a:t> </a:t>
            </a:r>
            <a:r>
              <a:rPr lang="uk-UA" altLang="en-US" sz="2000" dirty="0" err="1"/>
              <a:t>is</a:t>
            </a:r>
            <a:r>
              <a:rPr lang="uk-UA" altLang="en-US" sz="2000" dirty="0"/>
              <a:t>:</a:t>
            </a:r>
          </a:p>
          <a:p>
            <a:pPr algn="just">
              <a:buFontTx/>
              <a:buChar char="•"/>
            </a:pPr>
            <a:r>
              <a:rPr lang="en-US" altLang="en-US" sz="2000" dirty="0"/>
              <a:t> </a:t>
            </a:r>
            <a:r>
              <a:rPr lang="uk-UA" altLang="en-US" sz="2000" dirty="0" err="1"/>
              <a:t>The</a:t>
            </a:r>
            <a:r>
              <a:rPr lang="uk-UA" altLang="en-US" sz="2000" dirty="0"/>
              <a:t> </a:t>
            </a:r>
            <a:r>
              <a:rPr lang="uk-UA" altLang="en-US" sz="2000" dirty="0" err="1"/>
              <a:t>audience</a:t>
            </a:r>
            <a:r>
              <a:rPr lang="uk-UA" altLang="en-US" sz="2000" dirty="0"/>
              <a:t> </a:t>
            </a:r>
            <a:r>
              <a:rPr lang="uk-UA" altLang="en-US" sz="2000" dirty="0" err="1"/>
              <a:t>for</a:t>
            </a:r>
            <a:r>
              <a:rPr lang="uk-UA" altLang="en-US" sz="2000" dirty="0"/>
              <a:t> </a:t>
            </a:r>
            <a:r>
              <a:rPr lang="uk-UA" altLang="en-US" sz="2000" dirty="0" err="1"/>
              <a:t>a</a:t>
            </a:r>
            <a:r>
              <a:rPr lang="uk-UA" altLang="en-US" sz="2000" dirty="0"/>
              <a:t> </a:t>
            </a:r>
            <a:r>
              <a:rPr lang="uk-UA" altLang="en-US" sz="2000" dirty="0" err="1"/>
              <a:t>unit</a:t>
            </a:r>
            <a:r>
              <a:rPr lang="uk-UA" altLang="en-US" sz="2000" dirty="0"/>
              <a:t> </a:t>
            </a:r>
            <a:r>
              <a:rPr lang="uk-UA" altLang="en-US" sz="2000" dirty="0" err="1"/>
              <a:t>test</a:t>
            </a:r>
            <a:r>
              <a:rPr lang="uk-UA" altLang="en-US" sz="2000" dirty="0"/>
              <a:t> </a:t>
            </a:r>
            <a:r>
              <a:rPr lang="uk-UA" altLang="en-US" sz="2000" dirty="0" err="1"/>
              <a:t>level</a:t>
            </a:r>
            <a:r>
              <a:rPr lang="uk-UA" altLang="en-US" sz="2000" dirty="0"/>
              <a:t> </a:t>
            </a:r>
            <a:r>
              <a:rPr lang="uk-UA" altLang="en-US" sz="2000" dirty="0" err="1"/>
              <a:t>plan</a:t>
            </a:r>
            <a:r>
              <a:rPr lang="uk-UA" altLang="en-US" sz="2000" dirty="0"/>
              <a:t> </a:t>
            </a:r>
            <a:r>
              <a:rPr lang="uk-UA" altLang="en-US" sz="2000" dirty="0" err="1"/>
              <a:t>is</a:t>
            </a:r>
            <a:r>
              <a:rPr lang="uk-UA" altLang="en-US" sz="2000" dirty="0"/>
              <a:t> </a:t>
            </a:r>
            <a:r>
              <a:rPr lang="uk-UA" altLang="en-US" sz="2000" dirty="0" err="1"/>
              <a:t>different</a:t>
            </a:r>
            <a:r>
              <a:rPr lang="uk-UA" altLang="en-US" sz="2000" dirty="0"/>
              <a:t> </a:t>
            </a:r>
            <a:r>
              <a:rPr lang="uk-UA" altLang="en-US" sz="2000" dirty="0" err="1"/>
              <a:t>than</a:t>
            </a:r>
            <a:r>
              <a:rPr lang="uk-UA" altLang="en-US" sz="2000" dirty="0"/>
              <a:t> </a:t>
            </a:r>
            <a:r>
              <a:rPr lang="uk-UA" altLang="en-US" sz="2000" dirty="0" err="1"/>
              <a:t>that</a:t>
            </a:r>
            <a:r>
              <a:rPr lang="uk-UA" altLang="en-US" sz="2000" dirty="0"/>
              <a:t> </a:t>
            </a:r>
            <a:r>
              <a:rPr lang="uk-UA" altLang="en-US" sz="2000" dirty="0" err="1"/>
              <a:t>of</a:t>
            </a:r>
            <a:r>
              <a:rPr lang="uk-UA" altLang="en-US" sz="2000" dirty="0"/>
              <a:t> </a:t>
            </a:r>
            <a:r>
              <a:rPr lang="uk-UA" altLang="en-US" sz="2000" dirty="0" err="1"/>
              <a:t>an</a:t>
            </a:r>
            <a:r>
              <a:rPr lang="uk-UA" altLang="en-US" sz="2000" dirty="0"/>
              <a:t> </a:t>
            </a:r>
            <a:r>
              <a:rPr lang="uk-UA" altLang="en-US" sz="2000" dirty="0" err="1"/>
              <a:t>integration</a:t>
            </a:r>
            <a:r>
              <a:rPr lang="uk-UA" altLang="en-US" sz="2000" dirty="0"/>
              <a:t>, </a:t>
            </a:r>
            <a:r>
              <a:rPr lang="uk-UA" altLang="en-US" sz="2000" dirty="0" err="1"/>
              <a:t>system</a:t>
            </a:r>
            <a:r>
              <a:rPr lang="uk-UA" altLang="en-US" sz="2000" dirty="0"/>
              <a:t> </a:t>
            </a:r>
            <a:r>
              <a:rPr lang="uk-UA" altLang="en-US" sz="2000" dirty="0" err="1"/>
              <a:t>or</a:t>
            </a:r>
            <a:r>
              <a:rPr lang="uk-UA" altLang="en-US" sz="2000" dirty="0"/>
              <a:t> </a:t>
            </a:r>
            <a:r>
              <a:rPr lang="uk-UA" altLang="en-US" sz="2000" dirty="0" err="1"/>
              <a:t>master</a:t>
            </a:r>
            <a:r>
              <a:rPr lang="uk-UA" altLang="en-US" sz="2000" dirty="0"/>
              <a:t> </a:t>
            </a:r>
            <a:r>
              <a:rPr lang="uk-UA" altLang="en-US" sz="2000" dirty="0" err="1"/>
              <a:t>level</a:t>
            </a:r>
            <a:r>
              <a:rPr lang="uk-UA" altLang="en-US" sz="2000" dirty="0"/>
              <a:t> </a:t>
            </a:r>
            <a:r>
              <a:rPr lang="uk-UA" altLang="en-US" sz="2000" dirty="0" err="1"/>
              <a:t>plan</a:t>
            </a:r>
            <a:r>
              <a:rPr lang="uk-UA" altLang="en-US" sz="2000" dirty="0"/>
              <a:t>.</a:t>
            </a:r>
          </a:p>
          <a:p>
            <a:pPr algn="just">
              <a:buFontTx/>
              <a:buChar char="•"/>
            </a:pPr>
            <a:r>
              <a:rPr lang="en-US" altLang="en-US" sz="2000" dirty="0"/>
              <a:t> </a:t>
            </a:r>
            <a:r>
              <a:rPr lang="uk-UA" altLang="en-US" sz="2000" dirty="0" err="1"/>
              <a:t>The</a:t>
            </a:r>
            <a:r>
              <a:rPr lang="uk-UA" altLang="en-US" sz="2000" dirty="0"/>
              <a:t> </a:t>
            </a:r>
            <a:r>
              <a:rPr lang="uk-UA" altLang="en-US" sz="2000" dirty="0" err="1"/>
              <a:t>levels</a:t>
            </a:r>
            <a:r>
              <a:rPr lang="uk-UA" altLang="en-US" sz="2000" dirty="0"/>
              <a:t> </a:t>
            </a:r>
            <a:r>
              <a:rPr lang="uk-UA" altLang="en-US" sz="2000" dirty="0" err="1"/>
              <a:t>and</a:t>
            </a:r>
            <a:r>
              <a:rPr lang="uk-UA" altLang="en-US" sz="2000" dirty="0"/>
              <a:t> </a:t>
            </a:r>
            <a:r>
              <a:rPr lang="uk-UA" altLang="en-US" sz="2000" dirty="0" err="1"/>
              <a:t>type</a:t>
            </a:r>
            <a:r>
              <a:rPr lang="uk-UA" altLang="en-US" sz="2000" dirty="0"/>
              <a:t> </a:t>
            </a:r>
            <a:r>
              <a:rPr lang="uk-UA" altLang="en-US" sz="2000" dirty="0" err="1"/>
              <a:t>of</a:t>
            </a:r>
            <a:r>
              <a:rPr lang="uk-UA" altLang="en-US" sz="2000" dirty="0"/>
              <a:t> </a:t>
            </a:r>
            <a:r>
              <a:rPr lang="uk-UA" altLang="en-US" sz="2000" dirty="0" err="1"/>
              <a:t>knowledge</a:t>
            </a:r>
            <a:r>
              <a:rPr lang="uk-UA" altLang="en-US" sz="2000" dirty="0"/>
              <a:t> </a:t>
            </a:r>
            <a:r>
              <a:rPr lang="uk-UA" altLang="en-US" sz="2000" dirty="0" err="1"/>
              <a:t>at</a:t>
            </a:r>
            <a:r>
              <a:rPr lang="uk-UA" altLang="en-US" sz="2000" dirty="0"/>
              <a:t> </a:t>
            </a:r>
            <a:r>
              <a:rPr lang="uk-UA" altLang="en-US" sz="2000" dirty="0" err="1"/>
              <a:t>the</a:t>
            </a:r>
            <a:r>
              <a:rPr lang="uk-UA" altLang="en-US" sz="2000" dirty="0"/>
              <a:t> </a:t>
            </a:r>
            <a:r>
              <a:rPr lang="uk-UA" altLang="en-US" sz="2000" dirty="0" err="1"/>
              <a:t>various</a:t>
            </a:r>
            <a:r>
              <a:rPr lang="uk-UA" altLang="en-US" sz="2000" dirty="0"/>
              <a:t> </a:t>
            </a:r>
            <a:r>
              <a:rPr lang="uk-UA" altLang="en-US" sz="2000" dirty="0" err="1"/>
              <a:t>levels</a:t>
            </a:r>
            <a:r>
              <a:rPr lang="uk-UA" altLang="en-US" sz="2000" dirty="0"/>
              <a:t> </a:t>
            </a:r>
            <a:r>
              <a:rPr lang="uk-UA" altLang="en-US" sz="2000" dirty="0" err="1"/>
              <a:t>will</a:t>
            </a:r>
            <a:r>
              <a:rPr lang="uk-UA" altLang="en-US" sz="2000" dirty="0"/>
              <a:t> </a:t>
            </a:r>
            <a:r>
              <a:rPr lang="uk-UA" altLang="en-US" sz="2000" dirty="0" err="1"/>
              <a:t>be</a:t>
            </a:r>
            <a:r>
              <a:rPr lang="uk-UA" altLang="en-US" sz="2000" dirty="0"/>
              <a:t> </a:t>
            </a:r>
            <a:r>
              <a:rPr lang="uk-UA" altLang="en-US" sz="2000" dirty="0" err="1"/>
              <a:t>different</a:t>
            </a:r>
            <a:r>
              <a:rPr lang="uk-UA" altLang="en-US" sz="2000" dirty="0"/>
              <a:t> </a:t>
            </a:r>
            <a:r>
              <a:rPr lang="uk-UA" altLang="en-US" sz="2000" dirty="0" err="1"/>
              <a:t>as</a:t>
            </a:r>
            <a:r>
              <a:rPr lang="uk-UA" altLang="en-US" sz="2000" dirty="0"/>
              <a:t> </a:t>
            </a:r>
            <a:r>
              <a:rPr lang="uk-UA" altLang="en-US" sz="2000" dirty="0" err="1"/>
              <a:t>well</a:t>
            </a:r>
            <a:r>
              <a:rPr lang="uk-UA" altLang="en-US" sz="2000" dirty="0"/>
              <a:t>.</a:t>
            </a:r>
          </a:p>
          <a:p>
            <a:pPr algn="just">
              <a:buFontTx/>
              <a:buChar char="•"/>
            </a:pPr>
            <a:r>
              <a:rPr lang="en-US" altLang="en-US" sz="2000" dirty="0"/>
              <a:t> </a:t>
            </a:r>
            <a:r>
              <a:rPr lang="uk-UA" altLang="en-US" sz="2000" dirty="0" err="1"/>
              <a:t>Programmers</a:t>
            </a:r>
            <a:r>
              <a:rPr lang="uk-UA" altLang="en-US" sz="2000" dirty="0"/>
              <a:t> </a:t>
            </a:r>
            <a:r>
              <a:rPr lang="uk-UA" altLang="en-US" sz="2000" dirty="0" err="1"/>
              <a:t>are</a:t>
            </a:r>
            <a:r>
              <a:rPr lang="uk-UA" altLang="en-US" sz="2000" dirty="0"/>
              <a:t> </a:t>
            </a:r>
            <a:r>
              <a:rPr lang="uk-UA" altLang="en-US" sz="2000" dirty="0" err="1"/>
              <a:t>very</a:t>
            </a:r>
            <a:r>
              <a:rPr lang="uk-UA" altLang="en-US" sz="2000" dirty="0"/>
              <a:t> technical </a:t>
            </a:r>
            <a:r>
              <a:rPr lang="uk-UA" altLang="en-US" sz="2000" dirty="0" err="1"/>
              <a:t>but</a:t>
            </a:r>
            <a:r>
              <a:rPr lang="uk-UA" altLang="en-US" sz="2000" dirty="0"/>
              <a:t> </a:t>
            </a:r>
            <a:r>
              <a:rPr lang="uk-UA" altLang="en-US" sz="2000" dirty="0" err="1"/>
              <a:t>may</a:t>
            </a:r>
            <a:r>
              <a:rPr lang="uk-UA" altLang="en-US" sz="2000" dirty="0"/>
              <a:t> </a:t>
            </a:r>
            <a:r>
              <a:rPr lang="uk-UA" altLang="en-US" sz="2000" dirty="0" err="1"/>
              <a:t>not</a:t>
            </a:r>
            <a:r>
              <a:rPr lang="uk-UA" altLang="en-US" sz="2000" dirty="0"/>
              <a:t> </a:t>
            </a:r>
            <a:r>
              <a:rPr lang="uk-UA" altLang="en-US" sz="2000" dirty="0" err="1"/>
              <a:t>have</a:t>
            </a:r>
            <a:r>
              <a:rPr lang="uk-UA" altLang="en-US" sz="2000" dirty="0"/>
              <a:t> </a:t>
            </a:r>
            <a:r>
              <a:rPr lang="uk-UA" altLang="en-US" sz="2000" dirty="0" err="1"/>
              <a:t>a</a:t>
            </a:r>
            <a:r>
              <a:rPr lang="uk-UA" altLang="en-US" sz="2000" dirty="0"/>
              <a:t> </a:t>
            </a:r>
            <a:r>
              <a:rPr lang="uk-UA" altLang="en-US" sz="2000" dirty="0" err="1"/>
              <a:t>clear</a:t>
            </a:r>
            <a:r>
              <a:rPr lang="uk-UA" altLang="en-US" sz="2000" dirty="0"/>
              <a:t> </a:t>
            </a:r>
            <a:r>
              <a:rPr lang="uk-UA" altLang="en-US" sz="2000" dirty="0" err="1"/>
              <a:t>understanding</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overall</a:t>
            </a:r>
            <a:r>
              <a:rPr lang="uk-UA" altLang="en-US" sz="2000" dirty="0"/>
              <a:t> </a:t>
            </a:r>
            <a:r>
              <a:rPr lang="uk-UA" altLang="en-US" sz="2000" dirty="0" err="1"/>
              <a:t>business</a:t>
            </a:r>
            <a:r>
              <a:rPr lang="uk-UA" altLang="en-US" sz="2000" dirty="0"/>
              <a:t> </a:t>
            </a:r>
            <a:r>
              <a:rPr lang="uk-UA" altLang="en-US" sz="2000" dirty="0" err="1"/>
              <a:t>process</a:t>
            </a:r>
            <a:r>
              <a:rPr lang="uk-UA" altLang="en-US" sz="2000" dirty="0"/>
              <a:t> </a:t>
            </a:r>
            <a:r>
              <a:rPr lang="uk-UA" altLang="en-US" sz="2000" dirty="0" err="1"/>
              <a:t>driving</a:t>
            </a:r>
            <a:r>
              <a:rPr lang="uk-UA" altLang="en-US" sz="2000" dirty="0"/>
              <a:t> </a:t>
            </a:r>
            <a:r>
              <a:rPr lang="uk-UA" altLang="en-US" sz="2000" dirty="0" err="1"/>
              <a:t>the</a:t>
            </a:r>
            <a:r>
              <a:rPr lang="uk-UA" altLang="en-US" sz="2000" dirty="0"/>
              <a:t> </a:t>
            </a:r>
            <a:r>
              <a:rPr lang="uk-UA" altLang="en-US" sz="2000" dirty="0" err="1"/>
              <a:t>project</a:t>
            </a:r>
            <a:r>
              <a:rPr lang="uk-UA" altLang="en-US" sz="2000" dirty="0"/>
              <a:t>.</a:t>
            </a:r>
          </a:p>
          <a:p>
            <a:pPr algn="just">
              <a:buFontTx/>
              <a:buChar char="•"/>
            </a:pPr>
            <a:r>
              <a:rPr lang="en-US" altLang="en-US" sz="2000" dirty="0"/>
              <a:t> </a:t>
            </a:r>
            <a:r>
              <a:rPr lang="uk-UA" altLang="en-US" sz="2000" dirty="0" err="1"/>
              <a:t>Users</a:t>
            </a:r>
            <a:r>
              <a:rPr lang="uk-UA" altLang="en-US" sz="2000" dirty="0"/>
              <a:t> </a:t>
            </a:r>
            <a:r>
              <a:rPr lang="uk-UA" altLang="en-US" sz="2000" dirty="0" err="1"/>
              <a:t>may</a:t>
            </a:r>
            <a:r>
              <a:rPr lang="uk-UA" altLang="en-US" sz="2000" dirty="0"/>
              <a:t> </a:t>
            </a:r>
            <a:r>
              <a:rPr lang="uk-UA" altLang="en-US" sz="2000" dirty="0" err="1"/>
              <a:t>have</a:t>
            </a:r>
            <a:r>
              <a:rPr lang="uk-UA" altLang="en-US" sz="2000" dirty="0"/>
              <a:t> </a:t>
            </a:r>
            <a:r>
              <a:rPr lang="uk-UA" altLang="en-US" sz="2000" dirty="0" err="1"/>
              <a:t>varying</a:t>
            </a:r>
            <a:r>
              <a:rPr lang="uk-UA" altLang="en-US" sz="2000" dirty="0"/>
              <a:t> </a:t>
            </a:r>
            <a:r>
              <a:rPr lang="uk-UA" altLang="en-US" sz="2000" dirty="0" err="1"/>
              <a:t>levels</a:t>
            </a:r>
            <a:r>
              <a:rPr lang="uk-UA" altLang="en-US" sz="2000" dirty="0"/>
              <a:t> </a:t>
            </a:r>
            <a:r>
              <a:rPr lang="uk-UA" altLang="en-US" sz="2000" dirty="0" err="1"/>
              <a:t>of</a:t>
            </a:r>
            <a:r>
              <a:rPr lang="uk-UA" altLang="en-US" sz="2000" dirty="0"/>
              <a:t> </a:t>
            </a:r>
            <a:r>
              <a:rPr lang="uk-UA" altLang="en-US" sz="2000" dirty="0" err="1"/>
              <a:t>business</a:t>
            </a:r>
            <a:r>
              <a:rPr lang="uk-UA" altLang="en-US" sz="2000" dirty="0"/>
              <a:t> </a:t>
            </a:r>
            <a:r>
              <a:rPr lang="uk-UA" altLang="en-US" sz="2000" dirty="0" err="1"/>
              <a:t>acumen</a:t>
            </a:r>
            <a:r>
              <a:rPr lang="uk-UA" altLang="en-US" sz="2000" dirty="0"/>
              <a:t> </a:t>
            </a:r>
            <a:r>
              <a:rPr lang="uk-UA" altLang="en-US" sz="2000" dirty="0" err="1"/>
              <a:t>and</a:t>
            </a:r>
            <a:r>
              <a:rPr lang="uk-UA" altLang="en-US" sz="2000" dirty="0"/>
              <a:t> </a:t>
            </a:r>
            <a:r>
              <a:rPr lang="uk-UA" altLang="en-US" sz="2000" dirty="0" err="1"/>
              <a:t>very</a:t>
            </a:r>
            <a:r>
              <a:rPr lang="uk-UA" altLang="en-US" sz="2000" dirty="0"/>
              <a:t> </a:t>
            </a:r>
            <a:r>
              <a:rPr lang="uk-UA" altLang="en-US" sz="2000" dirty="0" err="1"/>
              <a:t>little</a:t>
            </a:r>
            <a:r>
              <a:rPr lang="uk-UA" altLang="en-US" sz="2000" dirty="0"/>
              <a:t> technical </a:t>
            </a:r>
            <a:r>
              <a:rPr lang="uk-UA" altLang="en-US" sz="2000" dirty="0" err="1"/>
              <a:t>skills</a:t>
            </a:r>
            <a:r>
              <a:rPr lang="uk-UA" altLang="en-US" sz="2000" dirty="0"/>
              <a:t>.</a:t>
            </a:r>
          </a:p>
          <a:p>
            <a:pPr algn="just">
              <a:buFontTx/>
              <a:buChar char="•"/>
            </a:pPr>
            <a:r>
              <a:rPr lang="en-US" altLang="en-US" sz="2000" dirty="0"/>
              <a:t> </a:t>
            </a:r>
            <a:r>
              <a:rPr lang="uk-UA" altLang="en-US" sz="2000" dirty="0" err="1"/>
              <a:t>Always</a:t>
            </a:r>
            <a:r>
              <a:rPr lang="uk-UA" altLang="en-US" sz="2000" dirty="0"/>
              <a:t> </a:t>
            </a:r>
            <a:r>
              <a:rPr lang="uk-UA" altLang="en-US" sz="2000" dirty="0" err="1"/>
              <a:t>be</a:t>
            </a:r>
            <a:r>
              <a:rPr lang="uk-UA" altLang="en-US" sz="2000" dirty="0"/>
              <a:t> </a:t>
            </a:r>
            <a:r>
              <a:rPr lang="uk-UA" altLang="en-US" sz="2000" dirty="0" err="1"/>
              <a:t>wary</a:t>
            </a:r>
            <a:r>
              <a:rPr lang="uk-UA" altLang="en-US" sz="2000" dirty="0"/>
              <a:t> </a:t>
            </a:r>
            <a:r>
              <a:rPr lang="uk-UA" altLang="en-US" sz="2000" dirty="0" err="1"/>
              <a:t>of</a:t>
            </a:r>
            <a:r>
              <a:rPr lang="uk-UA" altLang="en-US" sz="2000" dirty="0"/>
              <a:t> </a:t>
            </a:r>
            <a:r>
              <a:rPr lang="uk-UA" altLang="en-US" sz="2000" dirty="0" err="1"/>
              <a:t>users</a:t>
            </a:r>
            <a:r>
              <a:rPr lang="uk-UA" altLang="en-US" sz="2000" dirty="0"/>
              <a:t> </a:t>
            </a:r>
            <a:r>
              <a:rPr lang="uk-UA" altLang="en-US" sz="2000" dirty="0" err="1"/>
              <a:t>who</a:t>
            </a:r>
            <a:r>
              <a:rPr lang="uk-UA" altLang="en-US" sz="2000" dirty="0"/>
              <a:t> </a:t>
            </a:r>
            <a:r>
              <a:rPr lang="uk-UA" altLang="en-US" sz="2000" dirty="0" err="1"/>
              <a:t>claim</a:t>
            </a:r>
            <a:r>
              <a:rPr lang="uk-UA" altLang="en-US" sz="2000" dirty="0"/>
              <a:t> </a:t>
            </a:r>
            <a:r>
              <a:rPr lang="uk-UA" altLang="en-US" sz="2000" dirty="0" err="1"/>
              <a:t>high</a:t>
            </a:r>
            <a:r>
              <a:rPr lang="uk-UA" altLang="en-US" sz="2000" dirty="0"/>
              <a:t> </a:t>
            </a:r>
            <a:r>
              <a:rPr lang="uk-UA" altLang="en-US" sz="2000" dirty="0" err="1"/>
              <a:t>levels</a:t>
            </a:r>
            <a:r>
              <a:rPr lang="uk-UA" altLang="en-US" sz="2000" dirty="0"/>
              <a:t> </a:t>
            </a:r>
            <a:r>
              <a:rPr lang="uk-UA" altLang="en-US" sz="2000" dirty="0" err="1"/>
              <a:t>of</a:t>
            </a:r>
            <a:r>
              <a:rPr lang="uk-UA" altLang="en-US" sz="2000" dirty="0"/>
              <a:t> technical </a:t>
            </a:r>
            <a:r>
              <a:rPr lang="uk-UA" altLang="en-US" sz="2000" dirty="0" err="1"/>
              <a:t>skills</a:t>
            </a:r>
            <a:r>
              <a:rPr lang="uk-UA" altLang="en-US" sz="2000" dirty="0"/>
              <a:t> </a:t>
            </a:r>
            <a:r>
              <a:rPr lang="uk-UA" altLang="en-US" sz="2000" dirty="0" err="1"/>
              <a:t>and</a:t>
            </a:r>
            <a:r>
              <a:rPr lang="uk-UA" altLang="en-US" sz="2000" dirty="0"/>
              <a:t> </a:t>
            </a:r>
            <a:r>
              <a:rPr lang="uk-UA" altLang="en-US" sz="2000" dirty="0" err="1"/>
              <a:t>programmers</a:t>
            </a:r>
            <a:r>
              <a:rPr lang="uk-UA" altLang="en-US" sz="2000" dirty="0"/>
              <a:t> </a:t>
            </a:r>
            <a:r>
              <a:rPr lang="uk-UA" altLang="en-US" sz="2000" dirty="0" err="1"/>
              <a:t>that</a:t>
            </a:r>
            <a:r>
              <a:rPr lang="uk-UA" altLang="en-US" sz="2000" dirty="0"/>
              <a:t> </a:t>
            </a:r>
            <a:r>
              <a:rPr lang="uk-UA" altLang="en-US" sz="2000" dirty="0" err="1"/>
              <a:t>claim</a:t>
            </a:r>
            <a:r>
              <a:rPr lang="uk-UA" altLang="en-US" sz="2000" dirty="0"/>
              <a:t> </a:t>
            </a:r>
            <a:r>
              <a:rPr lang="uk-UA" altLang="en-US" sz="2000" dirty="0" err="1"/>
              <a:t>to</a:t>
            </a:r>
            <a:r>
              <a:rPr lang="uk-UA" altLang="en-US" sz="2000" dirty="0"/>
              <a:t> </a:t>
            </a:r>
            <a:r>
              <a:rPr lang="uk-UA" altLang="en-US" sz="2000" dirty="0" err="1"/>
              <a:t>fully</a:t>
            </a:r>
            <a:r>
              <a:rPr lang="uk-UA" altLang="en-US" sz="2000" dirty="0"/>
              <a:t> </a:t>
            </a:r>
            <a:r>
              <a:rPr lang="uk-UA" altLang="en-US" sz="2000" dirty="0" err="1"/>
              <a:t>understand</a:t>
            </a:r>
            <a:r>
              <a:rPr lang="uk-UA" altLang="en-US" sz="2000" dirty="0"/>
              <a:t> </a:t>
            </a:r>
            <a:r>
              <a:rPr lang="uk-UA" altLang="en-US" sz="2000" dirty="0" err="1"/>
              <a:t>the</a:t>
            </a:r>
            <a:r>
              <a:rPr lang="uk-UA" altLang="en-US" sz="2000" dirty="0"/>
              <a:t> </a:t>
            </a:r>
            <a:r>
              <a:rPr lang="uk-UA" altLang="en-US" sz="2000" dirty="0" err="1"/>
              <a:t>business</a:t>
            </a:r>
            <a:r>
              <a:rPr lang="uk-UA" altLang="en-US" sz="2000" dirty="0"/>
              <a:t> </a:t>
            </a:r>
            <a:r>
              <a:rPr lang="uk-UA" altLang="en-US" sz="2000" dirty="0" err="1"/>
              <a:t>process</a:t>
            </a:r>
            <a:r>
              <a:rPr lang="uk-UA" altLang="en-US" sz="2000" dirty="0"/>
              <a:t>. </a:t>
            </a:r>
            <a:r>
              <a:rPr lang="uk-UA" altLang="en-US" sz="2000" dirty="0" err="1"/>
              <a:t>These</a:t>
            </a:r>
            <a:r>
              <a:rPr lang="uk-UA" altLang="en-US" sz="2000" dirty="0"/>
              <a:t> </a:t>
            </a:r>
            <a:r>
              <a:rPr lang="uk-UA" altLang="en-US" sz="2000" dirty="0" err="1"/>
              <a:t>types</a:t>
            </a:r>
            <a:r>
              <a:rPr lang="uk-UA" altLang="en-US" sz="2000" dirty="0"/>
              <a:t> </a:t>
            </a:r>
            <a:r>
              <a:rPr lang="uk-UA" altLang="en-US" sz="2000" dirty="0" err="1"/>
              <a:t>of</a:t>
            </a:r>
            <a:r>
              <a:rPr lang="uk-UA" altLang="en-US" sz="2000" dirty="0"/>
              <a:t> </a:t>
            </a:r>
            <a:r>
              <a:rPr lang="uk-UA" altLang="en-US" sz="2000" dirty="0" err="1"/>
              <a:t>individuals</a:t>
            </a:r>
            <a:r>
              <a:rPr lang="uk-UA" altLang="en-US" sz="2000" dirty="0"/>
              <a:t> </a:t>
            </a:r>
            <a:r>
              <a:rPr lang="uk-UA" altLang="en-US" sz="2000" dirty="0" err="1"/>
              <a:t>can</a:t>
            </a:r>
            <a:r>
              <a:rPr lang="uk-UA" altLang="en-US" sz="2000" dirty="0"/>
              <a:t> </a:t>
            </a:r>
            <a:r>
              <a:rPr lang="uk-UA" altLang="en-US" sz="2000" dirty="0" err="1"/>
              <a:t>cause</a:t>
            </a:r>
            <a:r>
              <a:rPr lang="uk-UA" altLang="en-US" sz="2000" dirty="0"/>
              <a:t> </a:t>
            </a:r>
            <a:r>
              <a:rPr lang="uk-UA" altLang="en-US" sz="2000" dirty="0" err="1"/>
              <a:t>more</a:t>
            </a:r>
            <a:r>
              <a:rPr lang="uk-UA" altLang="en-US" sz="2000" dirty="0"/>
              <a:t> </a:t>
            </a:r>
            <a:r>
              <a:rPr lang="uk-UA" altLang="en-US" sz="2000" dirty="0" err="1"/>
              <a:t>harm</a:t>
            </a:r>
            <a:r>
              <a:rPr lang="uk-UA" altLang="en-US" sz="2000" dirty="0"/>
              <a:t> </a:t>
            </a:r>
            <a:r>
              <a:rPr lang="uk-UA" altLang="en-US" sz="2000" dirty="0" err="1"/>
              <a:t>than</a:t>
            </a:r>
            <a:r>
              <a:rPr lang="uk-UA" altLang="en-US" sz="2000" dirty="0"/>
              <a:t> </a:t>
            </a:r>
            <a:r>
              <a:rPr lang="uk-UA" altLang="en-US" sz="2000" dirty="0" err="1"/>
              <a:t>good</a:t>
            </a:r>
            <a:r>
              <a:rPr lang="uk-UA" altLang="en-US" sz="2000" dirty="0"/>
              <a:t> </a:t>
            </a:r>
            <a:r>
              <a:rPr lang="uk-UA" altLang="en-US" sz="2000" dirty="0" err="1"/>
              <a:t>if</a:t>
            </a:r>
            <a:r>
              <a:rPr lang="uk-UA" altLang="en-US" sz="2000" dirty="0"/>
              <a:t> </a:t>
            </a:r>
            <a:r>
              <a:rPr lang="uk-UA" altLang="en-US" sz="2000" dirty="0" err="1"/>
              <a:t>they</a:t>
            </a:r>
            <a:r>
              <a:rPr lang="uk-UA" altLang="en-US" sz="2000" dirty="0"/>
              <a:t> </a:t>
            </a:r>
            <a:r>
              <a:rPr lang="uk-UA" altLang="en-US" sz="2000" dirty="0" err="1"/>
              <a:t>do</a:t>
            </a:r>
            <a:r>
              <a:rPr lang="uk-UA" altLang="en-US" sz="2000" dirty="0"/>
              <a:t> </a:t>
            </a:r>
            <a:r>
              <a:rPr lang="uk-UA" altLang="en-US" sz="2000" dirty="0" err="1"/>
              <a:t>not</a:t>
            </a:r>
            <a:r>
              <a:rPr lang="uk-UA" altLang="en-US" sz="2000" dirty="0"/>
              <a:t> </a:t>
            </a:r>
            <a:r>
              <a:rPr lang="uk-UA" altLang="en-US" sz="2000" dirty="0" err="1"/>
              <a:t>have</a:t>
            </a:r>
            <a:r>
              <a:rPr lang="uk-UA" altLang="en-US" sz="2000" dirty="0"/>
              <a:t> </a:t>
            </a:r>
            <a:r>
              <a:rPr lang="uk-UA" altLang="en-US" sz="2000" dirty="0" err="1"/>
              <a:t>the</a:t>
            </a:r>
            <a:r>
              <a:rPr lang="uk-UA" altLang="en-US" sz="2000" dirty="0"/>
              <a:t> </a:t>
            </a:r>
            <a:r>
              <a:rPr lang="uk-UA" altLang="en-US" sz="2000" dirty="0" err="1"/>
              <a:t>skills</a:t>
            </a:r>
            <a:r>
              <a:rPr lang="uk-UA" altLang="en-US" sz="2000" dirty="0"/>
              <a:t> </a:t>
            </a:r>
            <a:r>
              <a:rPr lang="uk-UA" altLang="en-US" sz="2000" dirty="0" err="1"/>
              <a:t>they</a:t>
            </a:r>
            <a:r>
              <a:rPr lang="uk-UA" altLang="en-US" sz="2000" dirty="0"/>
              <a:t> </a:t>
            </a:r>
            <a:r>
              <a:rPr lang="uk-UA" altLang="en-US" sz="2000" dirty="0" err="1"/>
              <a:t>believe</a:t>
            </a:r>
            <a:r>
              <a:rPr lang="uk-UA" altLang="en-US" sz="2000" dirty="0"/>
              <a:t> </a:t>
            </a:r>
            <a:r>
              <a:rPr lang="uk-UA" altLang="en-US" sz="2000" dirty="0" err="1"/>
              <a:t>they</a:t>
            </a:r>
            <a:r>
              <a:rPr lang="uk-UA" altLang="en-US" sz="2000" dirty="0"/>
              <a:t> </a:t>
            </a:r>
            <a:r>
              <a:rPr lang="uk-UA" altLang="en-US" sz="2000" dirty="0" err="1"/>
              <a:t>possess</a:t>
            </a:r>
            <a:r>
              <a:rPr lang="uk-UA" altLang="en-US" sz="20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EA337DA-7EF3-4CA8-AA28-A81C5EFF6136}"/>
              </a:ext>
            </a:extLst>
          </p:cNvPr>
          <p:cNvSpPr>
            <a:spLocks noGrp="1" noChangeArrowheads="1"/>
          </p:cNvSpPr>
          <p:nvPr>
            <p:ph type="title"/>
          </p:nvPr>
        </p:nvSpPr>
        <p:spPr>
          <a:xfrm>
            <a:off x="0" y="0"/>
            <a:ext cx="9144000" cy="1143000"/>
          </a:xfrm>
        </p:spPr>
        <p:txBody>
          <a:bodyPr/>
          <a:lstStyle/>
          <a:p>
            <a:r>
              <a:rPr lang="en-US" altLang="en-US"/>
              <a:t>Hometask</a:t>
            </a:r>
            <a:endParaRPr lang="uk-UA" altLang="en-US"/>
          </a:p>
        </p:txBody>
      </p:sp>
      <p:sp>
        <p:nvSpPr>
          <p:cNvPr id="23555" name="Rectangle 3">
            <a:extLst>
              <a:ext uri="{FF2B5EF4-FFF2-40B4-BE49-F238E27FC236}">
                <a16:creationId xmlns:a16="http://schemas.microsoft.com/office/drawing/2014/main" id="{3B9A1C38-E5E4-4113-B9E1-8A4880E57E79}"/>
              </a:ext>
            </a:extLst>
          </p:cNvPr>
          <p:cNvSpPr>
            <a:spLocks noGrp="1" noChangeArrowheads="1"/>
          </p:cNvSpPr>
          <p:nvPr>
            <p:ph type="body" idx="1"/>
          </p:nvPr>
        </p:nvSpPr>
        <p:spPr>
          <a:xfrm>
            <a:off x="0" y="1125538"/>
            <a:ext cx="9144000" cy="4608512"/>
          </a:xfrm>
        </p:spPr>
        <p:txBody>
          <a:bodyPr/>
          <a:lstStyle/>
          <a:p>
            <a:r>
              <a:rPr lang="en-US" altLang="en-US" dirty="0"/>
              <a:t>Read article about standards (ISTQB): </a:t>
            </a:r>
            <a:r>
              <a:rPr lang="uk-UA" altLang="en-US" dirty="0">
                <a:hlinkClick r:id="rId2"/>
              </a:rPr>
              <a:t>https://www.istqb.org/images/Articles/veenendaal_Standards%20to%20be%20used%20with%20common%20sense!.pdf</a:t>
            </a:r>
            <a:r>
              <a:rPr lang="en-US" altLang="en-US" dirty="0"/>
              <a:t> </a:t>
            </a:r>
            <a:endParaRPr lang="uk-U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80F030D-3EB4-40F8-BB9E-E9CBCF3561E8}"/>
              </a:ext>
            </a:extLst>
          </p:cNvPr>
          <p:cNvSpPr>
            <a:spLocks noGrp="1" noChangeArrowheads="1"/>
          </p:cNvSpPr>
          <p:nvPr>
            <p:ph type="title"/>
          </p:nvPr>
        </p:nvSpPr>
        <p:spPr>
          <a:xfrm>
            <a:off x="0" y="0"/>
            <a:ext cx="9144000" cy="1143000"/>
          </a:xfrm>
        </p:spPr>
        <p:txBody>
          <a:bodyPr/>
          <a:lstStyle/>
          <a:p>
            <a:r>
              <a:rPr lang="en-US" altLang="en-US"/>
              <a:t>Test Strategy</a:t>
            </a:r>
            <a:endParaRPr lang="uk-UA" altLang="en-US"/>
          </a:p>
        </p:txBody>
      </p:sp>
      <p:sp>
        <p:nvSpPr>
          <p:cNvPr id="4100" name="Text Box 4">
            <a:extLst>
              <a:ext uri="{FF2B5EF4-FFF2-40B4-BE49-F238E27FC236}">
                <a16:creationId xmlns:a16="http://schemas.microsoft.com/office/drawing/2014/main" id="{64CF2374-0273-4FAD-9E2C-B4F8C1C0CF8A}"/>
              </a:ext>
            </a:extLst>
          </p:cNvPr>
          <p:cNvSpPr txBox="1">
            <a:spLocks noChangeArrowheads="1"/>
          </p:cNvSpPr>
          <p:nvPr/>
        </p:nvSpPr>
        <p:spPr bwMode="auto">
          <a:xfrm>
            <a:off x="0" y="1341438"/>
            <a:ext cx="9144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t>The Oxford Dictionary defines Strategy as “… a plan designed to achieve a particular long-term aim”.</a:t>
            </a:r>
          </a:p>
          <a:p>
            <a:pPr algn="just"/>
            <a:endParaRPr lang="en-US" altLang="en-US" sz="2400"/>
          </a:p>
          <a:p>
            <a:pPr algn="just"/>
            <a:r>
              <a:rPr lang="en-US" altLang="en-US" sz="2400"/>
              <a:t>As usual it is long-terms plan for testing methodology, tools for testing and testing processes implementation within 1 big-term project or whole QA department.</a:t>
            </a:r>
            <a:endParaRPr lang="uk-UA" altLang="en-US" sz="2400"/>
          </a:p>
        </p:txBody>
      </p:sp>
      <p:pic>
        <p:nvPicPr>
          <p:cNvPr id="4101" name="Picture 5" descr="Presentation1">
            <a:extLst>
              <a:ext uri="{FF2B5EF4-FFF2-40B4-BE49-F238E27FC236}">
                <a16:creationId xmlns:a16="http://schemas.microsoft.com/office/drawing/2014/main" id="{281E763B-C2C8-4A18-9FFC-076160455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50" y="3573463"/>
            <a:ext cx="4859338" cy="3284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A734ED7-F095-4BF7-85D8-7D956FD0F530}"/>
              </a:ext>
            </a:extLst>
          </p:cNvPr>
          <p:cNvSpPr>
            <a:spLocks noGrp="1" noChangeArrowheads="1"/>
          </p:cNvSpPr>
          <p:nvPr>
            <p:ph type="title"/>
          </p:nvPr>
        </p:nvSpPr>
        <p:spPr>
          <a:xfrm>
            <a:off x="0" y="0"/>
            <a:ext cx="9144000" cy="1143000"/>
          </a:xfrm>
        </p:spPr>
        <p:txBody>
          <a:bodyPr/>
          <a:lstStyle/>
          <a:p>
            <a:r>
              <a:rPr lang="en-US" altLang="en-US"/>
              <a:t>Test Plan</a:t>
            </a:r>
            <a:endParaRPr lang="uk-UA" altLang="en-US"/>
          </a:p>
        </p:txBody>
      </p:sp>
      <p:sp>
        <p:nvSpPr>
          <p:cNvPr id="5124" name="Text Box 4">
            <a:extLst>
              <a:ext uri="{FF2B5EF4-FFF2-40B4-BE49-F238E27FC236}">
                <a16:creationId xmlns:a16="http://schemas.microsoft.com/office/drawing/2014/main" id="{32FE4B5B-41C5-4F98-A96A-81F534F3B608}"/>
              </a:ext>
            </a:extLst>
          </p:cNvPr>
          <p:cNvSpPr txBox="1">
            <a:spLocks noChangeArrowheads="1"/>
          </p:cNvSpPr>
          <p:nvPr/>
        </p:nvSpPr>
        <p:spPr bwMode="auto">
          <a:xfrm>
            <a:off x="0" y="1268413"/>
            <a:ext cx="9144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t>A Test Plan describes the “How” at a lower level.</a:t>
            </a:r>
          </a:p>
          <a:p>
            <a:pPr algn="just"/>
            <a:endParaRPr lang="en-US" altLang="en-US" sz="2400"/>
          </a:p>
          <a:p>
            <a:pPr algn="just"/>
            <a:r>
              <a:rPr lang="en-US" altLang="en-US" sz="2400"/>
              <a:t>IEEE 829 (on which there is much debate on the revision currently being voted on) introduces the structure of should be incorporated in the plan. It is comparable to tactics which again according the Oxford Dictionary is “… an action or strategy planned to achieve a specific end.”</a:t>
            </a:r>
          </a:p>
          <a:p>
            <a:pPr algn="just"/>
            <a:endParaRPr lang="en-US" altLang="en-US" sz="2400"/>
          </a:p>
          <a:p>
            <a:pPr algn="just"/>
            <a:r>
              <a:rPr lang="en-US" altLang="en-US" sz="2400"/>
              <a:t>Test Plans: Master Test Plan, Acceptance Test Plan, etc.</a:t>
            </a:r>
            <a:endParaRPr lang="uk-UA" altLang="en-US" sz="2400"/>
          </a:p>
        </p:txBody>
      </p:sp>
      <p:pic>
        <p:nvPicPr>
          <p:cNvPr id="5125" name="Picture 5" descr="Ieee_blue">
            <a:extLst>
              <a:ext uri="{FF2B5EF4-FFF2-40B4-BE49-F238E27FC236}">
                <a16:creationId xmlns:a16="http://schemas.microsoft.com/office/drawing/2014/main" id="{9DDFC147-5E4C-4685-8B26-6C84E6EE4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838" y="4994275"/>
            <a:ext cx="5237162" cy="1863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03E9DE5-9B8C-4DC4-A6E1-8ACF33DA7D65}"/>
              </a:ext>
            </a:extLst>
          </p:cNvPr>
          <p:cNvSpPr>
            <a:spLocks noGrp="1" noChangeArrowheads="1"/>
          </p:cNvSpPr>
          <p:nvPr>
            <p:ph type="title"/>
          </p:nvPr>
        </p:nvSpPr>
        <p:spPr>
          <a:xfrm>
            <a:off x="0" y="0"/>
            <a:ext cx="9144000" cy="1143000"/>
          </a:xfrm>
        </p:spPr>
        <p:txBody>
          <a:bodyPr/>
          <a:lstStyle/>
          <a:p>
            <a:r>
              <a:rPr lang="en-US" altLang="en-US"/>
              <a:t>Test Plan Structure [IEEE 829]</a:t>
            </a:r>
            <a:endParaRPr lang="uk-UA" altLang="en-US"/>
          </a:p>
        </p:txBody>
      </p:sp>
      <p:sp>
        <p:nvSpPr>
          <p:cNvPr id="6148" name="Text Box 4">
            <a:extLst>
              <a:ext uri="{FF2B5EF4-FFF2-40B4-BE49-F238E27FC236}">
                <a16:creationId xmlns:a16="http://schemas.microsoft.com/office/drawing/2014/main" id="{28ABC142-BE29-4CFA-B45F-3E55870142C4}"/>
              </a:ext>
            </a:extLst>
          </p:cNvPr>
          <p:cNvSpPr txBox="1">
            <a:spLocks noChangeArrowheads="1"/>
          </p:cNvSpPr>
          <p:nvPr/>
        </p:nvSpPr>
        <p:spPr bwMode="auto">
          <a:xfrm>
            <a:off x="0" y="1196975"/>
            <a:ext cx="9144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AutoNum type="arabicPeriod"/>
            </a:pPr>
            <a:r>
              <a:rPr lang="en-US" altLang="en-US" sz="2000" dirty="0"/>
              <a:t>Test Plan identifier </a:t>
            </a:r>
          </a:p>
          <a:p>
            <a:pPr>
              <a:buFontTx/>
              <a:buAutoNum type="arabicPeriod"/>
            </a:pPr>
            <a:r>
              <a:rPr lang="en-US" altLang="en-US" sz="2000" dirty="0"/>
              <a:t>Introduction </a:t>
            </a:r>
          </a:p>
          <a:p>
            <a:pPr>
              <a:buFontTx/>
              <a:buAutoNum type="arabicPeriod"/>
            </a:pPr>
            <a:r>
              <a:rPr lang="en-US" altLang="en-US" sz="2000" dirty="0"/>
              <a:t>Test items </a:t>
            </a:r>
          </a:p>
          <a:p>
            <a:pPr>
              <a:buFontTx/>
              <a:buAutoNum type="arabicPeriod"/>
            </a:pPr>
            <a:r>
              <a:rPr lang="en-US" altLang="en-US" sz="2000" dirty="0"/>
              <a:t>Feature to be tested </a:t>
            </a:r>
          </a:p>
          <a:p>
            <a:pPr>
              <a:buFontTx/>
              <a:buAutoNum type="arabicPeriod"/>
            </a:pPr>
            <a:r>
              <a:rPr lang="en-US" altLang="en-US" sz="2000" dirty="0"/>
              <a:t>Feature not to be tested </a:t>
            </a:r>
          </a:p>
          <a:p>
            <a:pPr>
              <a:buFontTx/>
              <a:buAutoNum type="arabicPeriod"/>
            </a:pPr>
            <a:r>
              <a:rPr lang="en-US" altLang="en-US" sz="2000" dirty="0"/>
              <a:t>Approach </a:t>
            </a:r>
          </a:p>
          <a:p>
            <a:pPr>
              <a:buFontTx/>
              <a:buAutoNum type="arabicPeriod"/>
            </a:pPr>
            <a:r>
              <a:rPr lang="en-US" altLang="en-US" sz="2000" dirty="0"/>
              <a:t>Item pass/fail criteria </a:t>
            </a:r>
          </a:p>
          <a:p>
            <a:pPr>
              <a:buFontTx/>
              <a:buAutoNum type="arabicPeriod"/>
            </a:pPr>
            <a:r>
              <a:rPr lang="en-US" altLang="en-US" sz="2000" dirty="0"/>
              <a:t>Suspension criteria and resumption requirements </a:t>
            </a:r>
          </a:p>
          <a:p>
            <a:pPr>
              <a:buFontTx/>
              <a:buAutoNum type="arabicPeriod"/>
            </a:pPr>
            <a:r>
              <a:rPr lang="en-US" altLang="en-US" sz="2000" dirty="0"/>
              <a:t>Test deliverables </a:t>
            </a:r>
          </a:p>
          <a:p>
            <a:pPr>
              <a:buFontTx/>
              <a:buAutoNum type="arabicPeriod"/>
            </a:pPr>
            <a:r>
              <a:rPr lang="en-US" altLang="en-US" sz="2000" dirty="0"/>
              <a:t> Testing tasks </a:t>
            </a:r>
          </a:p>
          <a:p>
            <a:pPr>
              <a:buFontTx/>
              <a:buAutoNum type="arabicPeriod"/>
            </a:pPr>
            <a:r>
              <a:rPr lang="en-US" altLang="en-US" sz="2000" dirty="0"/>
              <a:t> Environmental needs </a:t>
            </a:r>
          </a:p>
          <a:p>
            <a:pPr>
              <a:buFontTx/>
              <a:buAutoNum type="arabicPeriod"/>
            </a:pPr>
            <a:r>
              <a:rPr lang="en-US" altLang="en-US" sz="2000" dirty="0"/>
              <a:t> Responsibilities </a:t>
            </a:r>
          </a:p>
          <a:p>
            <a:pPr>
              <a:buFontTx/>
              <a:buAutoNum type="arabicPeriod"/>
            </a:pPr>
            <a:r>
              <a:rPr lang="en-US" altLang="en-US" sz="2000" dirty="0"/>
              <a:t> Staffing and training needs </a:t>
            </a:r>
          </a:p>
          <a:p>
            <a:pPr>
              <a:buFontTx/>
              <a:buAutoNum type="arabicPeriod"/>
            </a:pPr>
            <a:r>
              <a:rPr lang="en-US" altLang="en-US" sz="2000" dirty="0"/>
              <a:t> Schedule</a:t>
            </a:r>
          </a:p>
          <a:p>
            <a:pPr>
              <a:buFontTx/>
              <a:buAutoNum type="arabicPeriod"/>
            </a:pPr>
            <a:r>
              <a:rPr lang="en-US" altLang="en-US" sz="2000" dirty="0"/>
              <a:t> Risks and contingencies </a:t>
            </a:r>
          </a:p>
          <a:p>
            <a:pPr>
              <a:buFontTx/>
              <a:buAutoNum type="arabicPeriod"/>
            </a:pPr>
            <a:r>
              <a:rPr lang="en-US" altLang="en-US" sz="2000" dirty="0"/>
              <a:t> Approvals </a:t>
            </a:r>
            <a:endParaRPr lang="uk-UA"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6E6C34-807B-466B-9AE0-11DACBD1E217}"/>
              </a:ext>
            </a:extLst>
          </p:cNvPr>
          <p:cNvSpPr>
            <a:spLocks noGrp="1" noChangeArrowheads="1"/>
          </p:cNvSpPr>
          <p:nvPr>
            <p:ph type="title"/>
          </p:nvPr>
        </p:nvSpPr>
        <p:spPr>
          <a:xfrm>
            <a:off x="0" y="0"/>
            <a:ext cx="9144000" cy="1143000"/>
          </a:xfrm>
        </p:spPr>
        <p:txBody>
          <a:bodyPr/>
          <a:lstStyle/>
          <a:p>
            <a:r>
              <a:rPr lang="uk-UA" altLang="en-US"/>
              <a:t>Test Plan Identifier</a:t>
            </a:r>
          </a:p>
        </p:txBody>
      </p:sp>
      <p:sp>
        <p:nvSpPr>
          <p:cNvPr id="7172" name="Rectangle 4">
            <a:extLst>
              <a:ext uri="{FF2B5EF4-FFF2-40B4-BE49-F238E27FC236}">
                <a16:creationId xmlns:a16="http://schemas.microsoft.com/office/drawing/2014/main" id="{63E82624-0B7A-4F4C-99B3-E2967BB81AD0}"/>
              </a:ext>
            </a:extLst>
          </p:cNvPr>
          <p:cNvSpPr>
            <a:spLocks noChangeArrowheads="1"/>
          </p:cNvSpPr>
          <p:nvPr/>
        </p:nvSpPr>
        <p:spPr bwMode="auto">
          <a:xfrm>
            <a:off x="0" y="1196975"/>
            <a:ext cx="9144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dirty="0" err="1"/>
              <a:t>Some</a:t>
            </a:r>
            <a:r>
              <a:rPr lang="uk-UA" altLang="en-US" sz="2000" dirty="0"/>
              <a:t> </a:t>
            </a:r>
            <a:r>
              <a:rPr lang="uk-UA" altLang="en-US" sz="2000" dirty="0" err="1"/>
              <a:t>type</a:t>
            </a:r>
            <a:r>
              <a:rPr lang="uk-UA" altLang="en-US" sz="2000" dirty="0"/>
              <a:t> </a:t>
            </a:r>
            <a:r>
              <a:rPr lang="uk-UA" altLang="en-US" sz="2000" dirty="0" err="1"/>
              <a:t>of</a:t>
            </a:r>
            <a:r>
              <a:rPr lang="uk-UA" altLang="en-US" sz="2000" dirty="0"/>
              <a:t> </a:t>
            </a:r>
            <a:r>
              <a:rPr lang="uk-UA" altLang="en-US" sz="2000" dirty="0" err="1"/>
              <a:t>unique</a:t>
            </a:r>
            <a:r>
              <a:rPr lang="uk-UA" altLang="en-US" sz="2000" dirty="0"/>
              <a:t> </a:t>
            </a:r>
            <a:r>
              <a:rPr lang="uk-UA" altLang="en-US" sz="2000" dirty="0" err="1"/>
              <a:t>company</a:t>
            </a:r>
            <a:r>
              <a:rPr lang="uk-UA" altLang="en-US" sz="2000" dirty="0"/>
              <a:t> </a:t>
            </a:r>
            <a:r>
              <a:rPr lang="uk-UA" altLang="en-US" sz="2000" dirty="0" err="1"/>
              <a:t>generated</a:t>
            </a:r>
            <a:r>
              <a:rPr lang="uk-UA" altLang="en-US" sz="2000" dirty="0"/>
              <a:t> </a:t>
            </a:r>
            <a:r>
              <a:rPr lang="uk-UA" altLang="en-US" sz="2000" dirty="0" err="1"/>
              <a:t>number</a:t>
            </a:r>
            <a:r>
              <a:rPr lang="uk-UA" altLang="en-US" sz="2000" dirty="0"/>
              <a:t> </a:t>
            </a:r>
            <a:r>
              <a:rPr lang="uk-UA" altLang="en-US" sz="2000" dirty="0" err="1"/>
              <a:t>to</a:t>
            </a:r>
            <a:r>
              <a:rPr lang="uk-UA" altLang="en-US" sz="2000" dirty="0"/>
              <a:t> </a:t>
            </a:r>
            <a:r>
              <a:rPr lang="uk-UA" altLang="en-US" sz="2000" dirty="0" err="1"/>
              <a:t>identify</a:t>
            </a:r>
            <a:r>
              <a:rPr lang="uk-UA" altLang="en-US" sz="2000" dirty="0"/>
              <a:t> </a:t>
            </a:r>
            <a:r>
              <a:rPr lang="uk-UA" altLang="en-US" sz="2000" dirty="0" err="1"/>
              <a:t>this</a:t>
            </a:r>
            <a:r>
              <a:rPr lang="uk-UA" altLang="en-US" sz="2000" dirty="0"/>
              <a:t> </a:t>
            </a:r>
            <a:r>
              <a:rPr lang="uk-UA" altLang="en-US" sz="2000" dirty="0" err="1"/>
              <a:t>test</a:t>
            </a:r>
            <a:r>
              <a:rPr lang="uk-UA" altLang="en-US" sz="2000" dirty="0"/>
              <a:t> </a:t>
            </a:r>
            <a:r>
              <a:rPr lang="uk-UA" altLang="en-US" sz="2000" dirty="0" err="1"/>
              <a:t>plan</a:t>
            </a:r>
            <a:r>
              <a:rPr lang="uk-UA" altLang="en-US" sz="2000" dirty="0"/>
              <a:t>, </a:t>
            </a:r>
            <a:r>
              <a:rPr lang="uk-UA" altLang="en-US" sz="2000" dirty="0" err="1"/>
              <a:t>its</a:t>
            </a:r>
            <a:r>
              <a:rPr lang="uk-UA" altLang="en-US" sz="2000" dirty="0"/>
              <a:t> </a:t>
            </a:r>
            <a:r>
              <a:rPr lang="uk-UA" altLang="en-US" sz="2000" dirty="0" err="1"/>
              <a:t>level</a:t>
            </a:r>
            <a:r>
              <a:rPr lang="uk-UA" altLang="en-US" sz="2000" dirty="0"/>
              <a:t> </a:t>
            </a:r>
            <a:r>
              <a:rPr lang="uk-UA" altLang="en-US" sz="2000" dirty="0" err="1"/>
              <a:t>and</a:t>
            </a:r>
            <a:r>
              <a:rPr lang="uk-UA" altLang="en-US" sz="2000" dirty="0"/>
              <a:t> </a:t>
            </a:r>
            <a:r>
              <a:rPr lang="uk-UA" altLang="en-US" sz="2000" dirty="0" err="1"/>
              <a:t>the</a:t>
            </a:r>
            <a:r>
              <a:rPr lang="uk-UA" altLang="en-US" sz="2000" dirty="0"/>
              <a:t> </a:t>
            </a:r>
            <a:r>
              <a:rPr lang="uk-UA" altLang="en-US" sz="2000" dirty="0" err="1"/>
              <a:t>level</a:t>
            </a:r>
            <a:r>
              <a:rPr lang="uk-UA" altLang="en-US" sz="2000" dirty="0"/>
              <a:t> </a:t>
            </a:r>
            <a:r>
              <a:rPr lang="uk-UA" altLang="en-US" sz="2000" dirty="0" err="1"/>
              <a:t>of</a:t>
            </a:r>
            <a:r>
              <a:rPr lang="uk-UA" altLang="en-US" sz="2000" dirty="0"/>
              <a:t> </a:t>
            </a:r>
            <a:r>
              <a:rPr lang="uk-UA" altLang="en-US" sz="2000" dirty="0" err="1"/>
              <a:t>software</a:t>
            </a:r>
            <a:r>
              <a:rPr lang="uk-UA" altLang="en-US" sz="2000" dirty="0"/>
              <a:t> </a:t>
            </a:r>
            <a:r>
              <a:rPr lang="uk-UA" altLang="en-US" sz="2000" dirty="0" err="1"/>
              <a:t>that</a:t>
            </a:r>
            <a:r>
              <a:rPr lang="uk-UA" altLang="en-US" sz="2000" dirty="0"/>
              <a:t> </a:t>
            </a:r>
            <a:r>
              <a:rPr lang="uk-UA" altLang="en-US" sz="2000" dirty="0" err="1"/>
              <a:t>it</a:t>
            </a:r>
            <a:r>
              <a:rPr lang="uk-UA" altLang="en-US" sz="2000" dirty="0"/>
              <a:t> </a:t>
            </a:r>
            <a:r>
              <a:rPr lang="uk-UA" altLang="en-US" sz="2000" dirty="0" err="1"/>
              <a:t>is</a:t>
            </a:r>
            <a:r>
              <a:rPr lang="uk-UA" altLang="en-US" sz="2000" dirty="0"/>
              <a:t> </a:t>
            </a:r>
            <a:r>
              <a:rPr lang="uk-UA" altLang="en-US" sz="2000" dirty="0" err="1"/>
              <a:t>related</a:t>
            </a:r>
            <a:r>
              <a:rPr lang="uk-UA" altLang="en-US" sz="2000" dirty="0"/>
              <a:t> </a:t>
            </a:r>
            <a:r>
              <a:rPr lang="uk-UA" altLang="en-US" sz="2000" dirty="0" err="1"/>
              <a:t>to</a:t>
            </a:r>
            <a:r>
              <a:rPr lang="uk-UA" altLang="en-US" sz="2000" dirty="0"/>
              <a:t>. </a:t>
            </a:r>
            <a:r>
              <a:rPr lang="uk-UA" altLang="en-US" sz="2000" dirty="0" err="1"/>
              <a:t>Preferably</a:t>
            </a:r>
            <a:r>
              <a:rPr lang="uk-UA" altLang="en-US" sz="2000" dirty="0"/>
              <a:t> </a:t>
            </a:r>
            <a:r>
              <a:rPr lang="uk-UA" altLang="en-US" sz="2000" dirty="0" err="1"/>
              <a:t>the</a:t>
            </a:r>
            <a:r>
              <a:rPr lang="uk-UA" altLang="en-US" sz="2000" dirty="0"/>
              <a:t> </a:t>
            </a:r>
            <a:r>
              <a:rPr lang="uk-UA" altLang="en-US" sz="2000" dirty="0" err="1"/>
              <a:t>test</a:t>
            </a:r>
            <a:r>
              <a:rPr lang="uk-UA" altLang="en-US" sz="2000" dirty="0"/>
              <a:t> </a:t>
            </a:r>
            <a:r>
              <a:rPr lang="uk-UA" altLang="en-US" sz="2000" dirty="0" err="1"/>
              <a:t>plan</a:t>
            </a:r>
            <a:r>
              <a:rPr lang="uk-UA" altLang="en-US" sz="2000" dirty="0"/>
              <a:t> </a:t>
            </a:r>
            <a:r>
              <a:rPr lang="uk-UA" altLang="en-US" sz="2000" dirty="0" err="1"/>
              <a:t>level</a:t>
            </a:r>
            <a:r>
              <a:rPr lang="uk-UA" altLang="en-US" sz="2000" dirty="0"/>
              <a:t> </a:t>
            </a:r>
            <a:r>
              <a:rPr lang="uk-UA" altLang="en-US" sz="2000" dirty="0" err="1"/>
              <a:t>will</a:t>
            </a:r>
            <a:r>
              <a:rPr lang="uk-UA" altLang="en-US" sz="2000" dirty="0"/>
              <a:t> </a:t>
            </a:r>
            <a:r>
              <a:rPr lang="uk-UA" altLang="en-US" sz="2000" dirty="0" err="1"/>
              <a:t>be</a:t>
            </a:r>
            <a:r>
              <a:rPr lang="uk-UA" altLang="en-US" sz="2000" dirty="0"/>
              <a:t> </a:t>
            </a:r>
            <a:r>
              <a:rPr lang="uk-UA" altLang="en-US" sz="2000" dirty="0" err="1"/>
              <a:t>the</a:t>
            </a:r>
            <a:r>
              <a:rPr lang="uk-UA" altLang="en-US" sz="2000" dirty="0"/>
              <a:t> </a:t>
            </a:r>
            <a:r>
              <a:rPr lang="uk-UA" altLang="en-US" sz="2000" dirty="0" err="1"/>
              <a:t>same</a:t>
            </a:r>
            <a:r>
              <a:rPr lang="uk-UA" altLang="en-US" sz="2000" dirty="0"/>
              <a:t> </a:t>
            </a:r>
            <a:r>
              <a:rPr lang="uk-UA" altLang="en-US" sz="2000" dirty="0" err="1"/>
              <a:t>as</a:t>
            </a:r>
            <a:r>
              <a:rPr lang="uk-UA" altLang="en-US" sz="2000" dirty="0"/>
              <a:t> </a:t>
            </a:r>
            <a:r>
              <a:rPr lang="uk-UA" altLang="en-US" sz="2000" dirty="0" err="1"/>
              <a:t>the</a:t>
            </a:r>
            <a:r>
              <a:rPr lang="uk-UA" altLang="en-US" sz="2000" dirty="0"/>
              <a:t> </a:t>
            </a:r>
            <a:r>
              <a:rPr lang="uk-UA" altLang="en-US" sz="2000" dirty="0" err="1"/>
              <a:t>related</a:t>
            </a:r>
            <a:r>
              <a:rPr lang="uk-UA" altLang="en-US" sz="2000" dirty="0"/>
              <a:t> </a:t>
            </a:r>
            <a:r>
              <a:rPr lang="uk-UA" altLang="en-US" sz="2000" dirty="0" err="1"/>
              <a:t>software</a:t>
            </a:r>
            <a:r>
              <a:rPr lang="uk-UA" altLang="en-US" sz="2000" dirty="0"/>
              <a:t> </a:t>
            </a:r>
            <a:r>
              <a:rPr lang="uk-UA" altLang="en-US" sz="2000" dirty="0" err="1"/>
              <a:t>level</a:t>
            </a:r>
            <a:r>
              <a:rPr lang="uk-UA" altLang="en-US" sz="2000" dirty="0"/>
              <a:t>. </a:t>
            </a:r>
            <a:r>
              <a:rPr lang="uk-UA" altLang="en-US" sz="2000" dirty="0" err="1"/>
              <a:t>The</a:t>
            </a:r>
            <a:r>
              <a:rPr lang="uk-UA" altLang="en-US" sz="2000" dirty="0"/>
              <a:t> </a:t>
            </a:r>
            <a:r>
              <a:rPr lang="uk-UA" altLang="en-US" sz="2000" dirty="0" err="1"/>
              <a:t>number</a:t>
            </a:r>
            <a:r>
              <a:rPr lang="uk-UA" altLang="en-US" sz="2000" dirty="0"/>
              <a:t> </a:t>
            </a:r>
            <a:r>
              <a:rPr lang="uk-UA" altLang="en-US" sz="2000" dirty="0" err="1"/>
              <a:t>may</a:t>
            </a:r>
            <a:r>
              <a:rPr lang="uk-UA" altLang="en-US" sz="2000" dirty="0"/>
              <a:t> </a:t>
            </a:r>
            <a:r>
              <a:rPr lang="uk-UA" altLang="en-US" sz="2000" dirty="0" err="1"/>
              <a:t>also</a:t>
            </a:r>
            <a:r>
              <a:rPr lang="uk-UA" altLang="en-US" sz="2000" dirty="0"/>
              <a:t> </a:t>
            </a:r>
            <a:r>
              <a:rPr lang="uk-UA" altLang="en-US" sz="2000" dirty="0" err="1"/>
              <a:t>identify</a:t>
            </a:r>
            <a:r>
              <a:rPr lang="uk-UA" altLang="en-US" sz="2000" dirty="0"/>
              <a:t> </a:t>
            </a:r>
            <a:r>
              <a:rPr lang="uk-UA" altLang="en-US" sz="2000" dirty="0" err="1"/>
              <a:t>whether</a:t>
            </a:r>
            <a:r>
              <a:rPr lang="uk-UA" altLang="en-US" sz="2000" dirty="0"/>
              <a:t> </a:t>
            </a:r>
            <a:r>
              <a:rPr lang="uk-UA" altLang="en-US" sz="2000" dirty="0" err="1"/>
              <a:t>the</a:t>
            </a:r>
            <a:r>
              <a:rPr lang="uk-UA" altLang="en-US" sz="2000" dirty="0"/>
              <a:t> </a:t>
            </a:r>
            <a:r>
              <a:rPr lang="uk-UA" altLang="en-US" sz="2000" dirty="0" err="1"/>
              <a:t>test</a:t>
            </a:r>
            <a:r>
              <a:rPr lang="uk-UA" altLang="en-US" sz="2000" dirty="0"/>
              <a:t> </a:t>
            </a:r>
            <a:r>
              <a:rPr lang="uk-UA" altLang="en-US" sz="2000" dirty="0" err="1"/>
              <a:t>plan</a:t>
            </a:r>
            <a:r>
              <a:rPr lang="uk-UA" altLang="en-US" sz="2000" dirty="0"/>
              <a:t> </a:t>
            </a:r>
            <a:r>
              <a:rPr lang="uk-UA" altLang="en-US" sz="2000" dirty="0" err="1"/>
              <a:t>is</a:t>
            </a:r>
            <a:r>
              <a:rPr lang="uk-UA" altLang="en-US" sz="2000" dirty="0"/>
              <a:t> </a:t>
            </a:r>
            <a:r>
              <a:rPr lang="uk-UA" altLang="en-US" sz="2000" dirty="0" err="1"/>
              <a:t>a</a:t>
            </a:r>
            <a:r>
              <a:rPr lang="uk-UA" altLang="en-US" sz="2000" dirty="0"/>
              <a:t> </a:t>
            </a:r>
            <a:r>
              <a:rPr lang="uk-UA" altLang="en-US" sz="2000" dirty="0" err="1"/>
              <a:t>Master</a:t>
            </a:r>
            <a:r>
              <a:rPr lang="uk-UA" altLang="en-US" sz="2000" dirty="0"/>
              <a:t> </a:t>
            </a:r>
            <a:r>
              <a:rPr lang="uk-UA" altLang="en-US" sz="2000" dirty="0" err="1"/>
              <a:t>plan</a:t>
            </a:r>
            <a:r>
              <a:rPr lang="uk-UA" altLang="en-US" sz="2000" dirty="0"/>
              <a:t>, </a:t>
            </a:r>
            <a:r>
              <a:rPr lang="uk-UA" altLang="en-US" sz="2000" dirty="0" err="1"/>
              <a:t>a</a:t>
            </a:r>
            <a:r>
              <a:rPr lang="uk-UA" altLang="en-US" sz="2000" dirty="0"/>
              <a:t> </a:t>
            </a:r>
            <a:r>
              <a:rPr lang="uk-UA" altLang="en-US" sz="2000" dirty="0" err="1"/>
              <a:t>Level</a:t>
            </a:r>
            <a:r>
              <a:rPr lang="uk-UA" altLang="en-US" sz="2000" dirty="0"/>
              <a:t> </a:t>
            </a:r>
            <a:r>
              <a:rPr lang="uk-UA" altLang="en-US" sz="2000" dirty="0" err="1"/>
              <a:t>plan</a:t>
            </a:r>
            <a:r>
              <a:rPr lang="uk-UA" altLang="en-US" sz="2000" dirty="0"/>
              <a:t>, </a:t>
            </a:r>
            <a:r>
              <a:rPr lang="uk-UA" altLang="en-US" sz="2000" dirty="0" err="1"/>
              <a:t>an</a:t>
            </a:r>
            <a:r>
              <a:rPr lang="uk-UA" altLang="en-US" sz="2000" dirty="0"/>
              <a:t> </a:t>
            </a:r>
            <a:r>
              <a:rPr lang="uk-UA" altLang="en-US" sz="2000" dirty="0" err="1"/>
              <a:t>integration</a:t>
            </a:r>
            <a:r>
              <a:rPr lang="uk-UA" altLang="en-US" sz="2000" dirty="0"/>
              <a:t> </a:t>
            </a:r>
            <a:r>
              <a:rPr lang="uk-UA" altLang="en-US" sz="2000" dirty="0" err="1"/>
              <a:t>plan</a:t>
            </a:r>
            <a:r>
              <a:rPr lang="uk-UA" altLang="en-US" sz="2000" dirty="0"/>
              <a:t> </a:t>
            </a:r>
            <a:r>
              <a:rPr lang="uk-UA" altLang="en-US" sz="2000" dirty="0" err="1"/>
              <a:t>or</a:t>
            </a:r>
            <a:r>
              <a:rPr lang="uk-UA" altLang="en-US" sz="2000" dirty="0"/>
              <a:t> </a:t>
            </a:r>
            <a:r>
              <a:rPr lang="uk-UA" altLang="en-US" sz="2000" dirty="0" err="1"/>
              <a:t>whichever</a:t>
            </a:r>
            <a:r>
              <a:rPr lang="uk-UA" altLang="en-US" sz="2000" dirty="0"/>
              <a:t> </a:t>
            </a:r>
            <a:r>
              <a:rPr lang="uk-UA" altLang="en-US" sz="2000" dirty="0" err="1"/>
              <a:t>plan</a:t>
            </a:r>
            <a:r>
              <a:rPr lang="uk-UA" altLang="en-US" sz="2000" dirty="0"/>
              <a:t> </a:t>
            </a:r>
            <a:r>
              <a:rPr lang="uk-UA" altLang="en-US" sz="2000" dirty="0" err="1"/>
              <a:t>level</a:t>
            </a:r>
            <a:r>
              <a:rPr lang="uk-UA" altLang="en-US" sz="2000" dirty="0"/>
              <a:t> </a:t>
            </a:r>
            <a:r>
              <a:rPr lang="uk-UA" altLang="en-US" sz="2000" dirty="0" err="1"/>
              <a:t>it</a:t>
            </a:r>
            <a:r>
              <a:rPr lang="uk-UA" altLang="en-US" sz="2000" dirty="0"/>
              <a:t> </a:t>
            </a:r>
            <a:r>
              <a:rPr lang="uk-UA" altLang="en-US" sz="2000" dirty="0" err="1"/>
              <a:t>represents</a:t>
            </a:r>
            <a:r>
              <a:rPr lang="uk-UA" altLang="en-US" sz="2000" dirty="0"/>
              <a:t>. </a:t>
            </a:r>
            <a:r>
              <a:rPr lang="uk-UA" altLang="en-US" sz="2000" dirty="0" err="1"/>
              <a:t>This</a:t>
            </a:r>
            <a:r>
              <a:rPr lang="uk-UA" altLang="en-US" sz="2000" dirty="0"/>
              <a:t> </a:t>
            </a:r>
            <a:r>
              <a:rPr lang="uk-UA" altLang="en-US" sz="2000" dirty="0" err="1"/>
              <a:t>is</a:t>
            </a:r>
            <a:r>
              <a:rPr lang="uk-UA" altLang="en-US" sz="2000" dirty="0"/>
              <a:t> </a:t>
            </a:r>
            <a:r>
              <a:rPr lang="uk-UA" altLang="en-US" sz="2000" dirty="0" err="1"/>
              <a:t>to</a:t>
            </a:r>
            <a:r>
              <a:rPr lang="uk-UA" altLang="en-US" sz="2000" dirty="0"/>
              <a:t> </a:t>
            </a:r>
            <a:r>
              <a:rPr lang="uk-UA" altLang="en-US" sz="2000" dirty="0" err="1"/>
              <a:t>assist</a:t>
            </a:r>
            <a:r>
              <a:rPr lang="uk-UA" altLang="en-US" sz="2000" dirty="0"/>
              <a:t> </a:t>
            </a:r>
            <a:r>
              <a:rPr lang="uk-UA" altLang="en-US" sz="2000" dirty="0" err="1"/>
              <a:t>in</a:t>
            </a:r>
            <a:r>
              <a:rPr lang="uk-UA" altLang="en-US" sz="2000" dirty="0"/>
              <a:t> </a:t>
            </a:r>
            <a:r>
              <a:rPr lang="uk-UA" altLang="en-US" sz="2000" dirty="0" err="1"/>
              <a:t>coordinating</a:t>
            </a:r>
            <a:r>
              <a:rPr lang="uk-UA" altLang="en-US" sz="2000" dirty="0"/>
              <a:t> </a:t>
            </a:r>
            <a:r>
              <a:rPr lang="uk-UA" altLang="en-US" sz="2000" dirty="0" err="1"/>
              <a:t>software</a:t>
            </a:r>
            <a:r>
              <a:rPr lang="uk-UA" altLang="en-US" sz="2000" dirty="0"/>
              <a:t> </a:t>
            </a:r>
            <a:r>
              <a:rPr lang="uk-UA" altLang="en-US" sz="2000" dirty="0" err="1"/>
              <a:t>and</a:t>
            </a:r>
            <a:r>
              <a:rPr lang="uk-UA" altLang="en-US" sz="2000" dirty="0"/>
              <a:t> </a:t>
            </a:r>
            <a:r>
              <a:rPr lang="uk-UA" altLang="en-US" sz="2000" dirty="0" err="1"/>
              <a:t>testware</a:t>
            </a:r>
            <a:r>
              <a:rPr lang="uk-UA" altLang="en-US" sz="2000" dirty="0"/>
              <a:t> </a:t>
            </a:r>
            <a:r>
              <a:rPr lang="uk-UA" altLang="en-US" sz="2000" dirty="0" err="1"/>
              <a:t>versions</a:t>
            </a:r>
            <a:r>
              <a:rPr lang="uk-UA" altLang="en-US" sz="2000" dirty="0"/>
              <a:t> </a:t>
            </a:r>
            <a:r>
              <a:rPr lang="uk-UA" altLang="en-US" sz="2000" dirty="0" err="1"/>
              <a:t>within</a:t>
            </a:r>
            <a:r>
              <a:rPr lang="uk-UA" altLang="en-US" sz="2000" dirty="0"/>
              <a:t> </a:t>
            </a:r>
            <a:r>
              <a:rPr lang="uk-UA" altLang="en-US" sz="2000" dirty="0" err="1"/>
              <a:t>configuration</a:t>
            </a:r>
            <a:r>
              <a:rPr lang="uk-UA" altLang="en-US" sz="2000" dirty="0"/>
              <a:t> </a:t>
            </a:r>
            <a:r>
              <a:rPr lang="uk-UA" altLang="en-US" sz="2000" dirty="0" err="1"/>
              <a:t>management</a:t>
            </a:r>
            <a:r>
              <a:rPr lang="uk-UA" altLang="en-US" sz="2000" dirty="0"/>
              <a:t>.</a:t>
            </a:r>
          </a:p>
          <a:p>
            <a:pPr algn="just"/>
            <a:endParaRPr lang="en-US" altLang="en-US" sz="2000" dirty="0"/>
          </a:p>
          <a:p>
            <a:pPr algn="just"/>
            <a:r>
              <a:rPr lang="uk-UA" altLang="en-US" sz="2000" dirty="0" err="1"/>
              <a:t>Keep</a:t>
            </a:r>
            <a:r>
              <a:rPr lang="uk-UA" altLang="en-US" sz="2000" dirty="0"/>
              <a:t> </a:t>
            </a:r>
            <a:r>
              <a:rPr lang="uk-UA" altLang="en-US" sz="2000" dirty="0" err="1"/>
              <a:t>in</a:t>
            </a:r>
            <a:r>
              <a:rPr lang="uk-UA" altLang="en-US" sz="2000" dirty="0"/>
              <a:t> </a:t>
            </a:r>
            <a:r>
              <a:rPr lang="uk-UA" altLang="en-US" sz="2000" dirty="0" err="1"/>
              <a:t>mind</a:t>
            </a:r>
            <a:r>
              <a:rPr lang="uk-UA" altLang="en-US" sz="2000" dirty="0"/>
              <a:t> </a:t>
            </a:r>
            <a:r>
              <a:rPr lang="uk-UA" altLang="en-US" sz="2000" dirty="0" err="1"/>
              <a:t>that</a:t>
            </a:r>
            <a:r>
              <a:rPr lang="uk-UA" altLang="en-US" sz="2000" dirty="0"/>
              <a:t> </a:t>
            </a:r>
            <a:r>
              <a:rPr lang="uk-UA" altLang="en-US" sz="2000" dirty="0" err="1"/>
              <a:t>test</a:t>
            </a:r>
            <a:r>
              <a:rPr lang="uk-UA" altLang="en-US" sz="2000" dirty="0"/>
              <a:t> </a:t>
            </a:r>
            <a:r>
              <a:rPr lang="uk-UA" altLang="en-US" sz="2000" dirty="0" err="1"/>
              <a:t>plans</a:t>
            </a:r>
            <a:r>
              <a:rPr lang="uk-UA" altLang="en-US" sz="2000" dirty="0"/>
              <a:t> </a:t>
            </a:r>
            <a:r>
              <a:rPr lang="uk-UA" altLang="en-US" sz="2000" dirty="0" err="1"/>
              <a:t>are</a:t>
            </a:r>
            <a:r>
              <a:rPr lang="uk-UA" altLang="en-US" sz="2000" dirty="0"/>
              <a:t> </a:t>
            </a:r>
            <a:r>
              <a:rPr lang="uk-UA" altLang="en-US" sz="2000" dirty="0" err="1"/>
              <a:t>like</a:t>
            </a:r>
            <a:r>
              <a:rPr lang="uk-UA" altLang="en-US" sz="2000" dirty="0"/>
              <a:t> </a:t>
            </a:r>
            <a:r>
              <a:rPr lang="uk-UA" altLang="en-US" sz="2000" dirty="0" err="1"/>
              <a:t>other</a:t>
            </a:r>
            <a:r>
              <a:rPr lang="uk-UA" altLang="en-US" sz="2000" dirty="0"/>
              <a:t> </a:t>
            </a:r>
            <a:r>
              <a:rPr lang="uk-UA" altLang="en-US" sz="2000" dirty="0" err="1"/>
              <a:t>software</a:t>
            </a:r>
            <a:r>
              <a:rPr lang="uk-UA" altLang="en-US" sz="2000" dirty="0"/>
              <a:t> </a:t>
            </a:r>
            <a:r>
              <a:rPr lang="uk-UA" altLang="en-US" sz="2000" dirty="0" err="1"/>
              <a:t>documentation</a:t>
            </a:r>
            <a:r>
              <a:rPr lang="uk-UA" altLang="en-US" sz="2000" dirty="0"/>
              <a:t>, </a:t>
            </a:r>
            <a:r>
              <a:rPr lang="uk-UA" altLang="en-US" sz="2000" dirty="0" err="1"/>
              <a:t>they</a:t>
            </a:r>
            <a:r>
              <a:rPr lang="uk-UA" altLang="en-US" sz="2000" dirty="0"/>
              <a:t> </a:t>
            </a:r>
            <a:r>
              <a:rPr lang="uk-UA" altLang="en-US" sz="2000" dirty="0" err="1"/>
              <a:t>are</a:t>
            </a:r>
            <a:r>
              <a:rPr lang="uk-UA" altLang="en-US" sz="2000" dirty="0"/>
              <a:t> </a:t>
            </a:r>
            <a:r>
              <a:rPr lang="uk-UA" altLang="en-US" sz="2000" dirty="0" err="1"/>
              <a:t>dynamic</a:t>
            </a:r>
            <a:r>
              <a:rPr lang="uk-UA" altLang="en-US" sz="2000" dirty="0"/>
              <a:t> </a:t>
            </a:r>
            <a:r>
              <a:rPr lang="uk-UA" altLang="en-US" sz="2000" dirty="0" err="1"/>
              <a:t>in</a:t>
            </a:r>
            <a:r>
              <a:rPr lang="uk-UA" altLang="en-US" sz="2000" dirty="0"/>
              <a:t> </a:t>
            </a:r>
            <a:r>
              <a:rPr lang="uk-UA" altLang="en-US" sz="2000" dirty="0" err="1"/>
              <a:t>nature</a:t>
            </a:r>
            <a:r>
              <a:rPr lang="uk-UA" altLang="en-US" sz="2000" dirty="0"/>
              <a:t> </a:t>
            </a:r>
            <a:r>
              <a:rPr lang="uk-UA" altLang="en-US" sz="2000" dirty="0" err="1"/>
              <a:t>and</a:t>
            </a:r>
            <a:r>
              <a:rPr lang="uk-UA" altLang="en-US" sz="2000" dirty="0"/>
              <a:t> </a:t>
            </a:r>
            <a:r>
              <a:rPr lang="uk-UA" altLang="en-US" sz="2000" dirty="0" err="1"/>
              <a:t>must</a:t>
            </a:r>
            <a:r>
              <a:rPr lang="uk-UA" altLang="en-US" sz="2000" dirty="0"/>
              <a:t> </a:t>
            </a:r>
            <a:r>
              <a:rPr lang="uk-UA" altLang="en-US" sz="2000" dirty="0" err="1"/>
              <a:t>be</a:t>
            </a:r>
            <a:r>
              <a:rPr lang="uk-UA" altLang="en-US" sz="2000" dirty="0"/>
              <a:t> </a:t>
            </a:r>
            <a:r>
              <a:rPr lang="uk-UA" altLang="en-US" sz="2000" dirty="0" err="1"/>
              <a:t>kept</a:t>
            </a:r>
            <a:r>
              <a:rPr lang="uk-UA" altLang="en-US" sz="2000" dirty="0"/>
              <a:t> </a:t>
            </a:r>
            <a:r>
              <a:rPr lang="uk-UA" altLang="en-US" sz="2000" dirty="0" err="1"/>
              <a:t>up</a:t>
            </a:r>
            <a:r>
              <a:rPr lang="uk-UA" altLang="en-US" sz="2000" dirty="0"/>
              <a:t> </a:t>
            </a:r>
            <a:r>
              <a:rPr lang="uk-UA" altLang="en-US" sz="2000" dirty="0" err="1"/>
              <a:t>to</a:t>
            </a:r>
            <a:r>
              <a:rPr lang="uk-UA" altLang="en-US" sz="2000" dirty="0"/>
              <a:t> </a:t>
            </a:r>
            <a:r>
              <a:rPr lang="uk-UA" altLang="en-US" sz="2000" dirty="0" err="1"/>
              <a:t>date</a:t>
            </a:r>
            <a:r>
              <a:rPr lang="uk-UA" altLang="en-US" sz="2000" dirty="0"/>
              <a:t>. </a:t>
            </a:r>
            <a:r>
              <a:rPr lang="uk-UA" altLang="en-US" sz="2000" dirty="0" err="1"/>
              <a:t>Therefore</a:t>
            </a:r>
            <a:r>
              <a:rPr lang="uk-UA" altLang="en-US" sz="2000" dirty="0"/>
              <a:t>, </a:t>
            </a:r>
            <a:r>
              <a:rPr lang="uk-UA" altLang="en-US" sz="2000" dirty="0" err="1"/>
              <a:t>they</a:t>
            </a:r>
            <a:r>
              <a:rPr lang="uk-UA" altLang="en-US" sz="2000" dirty="0"/>
              <a:t> </a:t>
            </a:r>
            <a:r>
              <a:rPr lang="uk-UA" altLang="en-US" sz="2000" dirty="0" err="1"/>
              <a:t>will</a:t>
            </a:r>
            <a:r>
              <a:rPr lang="uk-UA" altLang="en-US" sz="2000" dirty="0"/>
              <a:t> </a:t>
            </a:r>
            <a:r>
              <a:rPr lang="uk-UA" altLang="en-US" sz="2000" dirty="0" err="1"/>
              <a:t>have</a:t>
            </a:r>
            <a:r>
              <a:rPr lang="uk-UA" altLang="en-US" sz="2000" dirty="0"/>
              <a:t> </a:t>
            </a:r>
            <a:r>
              <a:rPr lang="uk-UA" altLang="en-US" sz="2000" dirty="0" err="1"/>
              <a:t>revision</a:t>
            </a:r>
            <a:r>
              <a:rPr lang="uk-UA" altLang="en-US" sz="2000" dirty="0"/>
              <a:t> numbers.</a:t>
            </a:r>
          </a:p>
          <a:p>
            <a:pPr algn="just"/>
            <a:endParaRPr lang="en-US" altLang="en-US" sz="2000" dirty="0"/>
          </a:p>
          <a:p>
            <a:pPr algn="just"/>
            <a:r>
              <a:rPr lang="uk-UA" altLang="en-US" sz="2000" dirty="0" err="1"/>
              <a:t>You</a:t>
            </a:r>
            <a:r>
              <a:rPr lang="uk-UA" altLang="en-US" sz="2000" dirty="0"/>
              <a:t> </a:t>
            </a:r>
            <a:r>
              <a:rPr lang="uk-UA" altLang="en-US" sz="2000" dirty="0" err="1"/>
              <a:t>may</a:t>
            </a:r>
            <a:r>
              <a:rPr lang="uk-UA" altLang="en-US" sz="2000" dirty="0"/>
              <a:t> </a:t>
            </a:r>
            <a:r>
              <a:rPr lang="uk-UA" altLang="en-US" sz="2000" dirty="0" err="1"/>
              <a:t>want</a:t>
            </a:r>
            <a:r>
              <a:rPr lang="uk-UA" altLang="en-US" sz="2000" dirty="0"/>
              <a:t> </a:t>
            </a:r>
            <a:r>
              <a:rPr lang="uk-UA" altLang="en-US" sz="2000" dirty="0" err="1"/>
              <a:t>to</a:t>
            </a:r>
            <a:r>
              <a:rPr lang="uk-UA" altLang="en-US" sz="2000" dirty="0"/>
              <a:t> </a:t>
            </a:r>
            <a:r>
              <a:rPr lang="uk-UA" altLang="en-US" sz="2000" dirty="0" err="1"/>
              <a:t>include</a:t>
            </a:r>
            <a:r>
              <a:rPr lang="uk-UA" altLang="en-US" sz="2000" dirty="0"/>
              <a:t> </a:t>
            </a:r>
            <a:r>
              <a:rPr lang="uk-UA" altLang="en-US" sz="2000" dirty="0" err="1"/>
              <a:t>author</a:t>
            </a:r>
            <a:r>
              <a:rPr lang="uk-UA" altLang="en-US" sz="2000" dirty="0"/>
              <a:t> </a:t>
            </a:r>
            <a:r>
              <a:rPr lang="uk-UA" altLang="en-US" sz="2000" dirty="0" err="1"/>
              <a:t>and</a:t>
            </a:r>
            <a:r>
              <a:rPr lang="uk-UA" altLang="en-US" sz="2000" dirty="0"/>
              <a:t> </a:t>
            </a:r>
            <a:r>
              <a:rPr lang="uk-UA" altLang="en-US" sz="2000" dirty="0" err="1"/>
              <a:t>contact</a:t>
            </a:r>
            <a:r>
              <a:rPr lang="uk-UA" altLang="en-US" sz="2000" dirty="0"/>
              <a:t> </a:t>
            </a:r>
            <a:r>
              <a:rPr lang="uk-UA" altLang="en-US" sz="2000" dirty="0" err="1"/>
              <a:t>information</a:t>
            </a:r>
            <a:r>
              <a:rPr lang="uk-UA" altLang="en-US" sz="2000" dirty="0"/>
              <a:t> </a:t>
            </a:r>
            <a:r>
              <a:rPr lang="uk-UA" altLang="en-US" sz="2000" dirty="0" err="1"/>
              <a:t>including</a:t>
            </a:r>
            <a:r>
              <a:rPr lang="uk-UA" altLang="en-US" sz="2000" dirty="0"/>
              <a:t> </a:t>
            </a:r>
            <a:r>
              <a:rPr lang="uk-UA" altLang="en-US" sz="2000" dirty="0" err="1"/>
              <a:t>the</a:t>
            </a:r>
            <a:r>
              <a:rPr lang="uk-UA" altLang="en-US" sz="2000" dirty="0"/>
              <a:t> </a:t>
            </a:r>
            <a:r>
              <a:rPr lang="uk-UA" altLang="en-US" sz="2000" dirty="0" err="1"/>
              <a:t>revision</a:t>
            </a:r>
            <a:r>
              <a:rPr lang="uk-UA" altLang="en-US" sz="2000" dirty="0"/>
              <a:t> </a:t>
            </a:r>
            <a:r>
              <a:rPr lang="uk-UA" altLang="en-US" sz="2000" dirty="0" err="1"/>
              <a:t>history</a:t>
            </a:r>
            <a:r>
              <a:rPr lang="uk-UA" altLang="en-US" sz="2000" dirty="0"/>
              <a:t> </a:t>
            </a:r>
            <a:r>
              <a:rPr lang="uk-UA" altLang="en-US" sz="2000" dirty="0" err="1"/>
              <a:t>information</a:t>
            </a:r>
            <a:r>
              <a:rPr lang="uk-UA" altLang="en-US" sz="2000" dirty="0"/>
              <a:t> </a:t>
            </a:r>
            <a:r>
              <a:rPr lang="uk-UA" altLang="en-US" sz="2000" dirty="0" err="1"/>
              <a:t>as</a:t>
            </a:r>
            <a:r>
              <a:rPr lang="uk-UA" altLang="en-US" sz="2000" dirty="0"/>
              <a:t> </a:t>
            </a:r>
            <a:r>
              <a:rPr lang="uk-UA" altLang="en-US" sz="2000" dirty="0" err="1"/>
              <a:t>part</a:t>
            </a:r>
            <a:r>
              <a:rPr lang="uk-UA" altLang="en-US" sz="2000" dirty="0"/>
              <a:t> </a:t>
            </a:r>
            <a:r>
              <a:rPr lang="uk-UA" altLang="en-US" sz="2000" dirty="0" err="1"/>
              <a:t>of</a:t>
            </a:r>
            <a:r>
              <a:rPr lang="uk-UA" altLang="en-US" sz="2000" dirty="0"/>
              <a:t> </a:t>
            </a:r>
            <a:r>
              <a:rPr lang="uk-UA" altLang="en-US" sz="2000" dirty="0" err="1"/>
              <a:t>either</a:t>
            </a:r>
            <a:r>
              <a:rPr lang="uk-UA" altLang="en-US" sz="2000" dirty="0"/>
              <a:t> </a:t>
            </a:r>
            <a:r>
              <a:rPr lang="uk-UA" altLang="en-US" sz="2000" dirty="0" err="1"/>
              <a:t>the</a:t>
            </a:r>
            <a:r>
              <a:rPr lang="uk-UA" altLang="en-US" sz="2000" dirty="0"/>
              <a:t> </a:t>
            </a:r>
            <a:r>
              <a:rPr lang="uk-UA" altLang="en-US" sz="2000" dirty="0" err="1"/>
              <a:t>identifier</a:t>
            </a:r>
            <a:r>
              <a:rPr lang="uk-UA" altLang="en-US" sz="2000" dirty="0"/>
              <a:t> </a:t>
            </a:r>
            <a:r>
              <a:rPr lang="uk-UA" altLang="en-US" sz="2000" dirty="0" err="1"/>
              <a:t>section</a:t>
            </a:r>
            <a:r>
              <a:rPr lang="uk-UA" altLang="en-US" sz="2000" dirty="0"/>
              <a:t> </a:t>
            </a:r>
            <a:r>
              <a:rPr lang="uk-UA" altLang="en-US" sz="2000" dirty="0" err="1"/>
              <a:t>of</a:t>
            </a:r>
            <a:r>
              <a:rPr lang="uk-UA" altLang="en-US" sz="2000" dirty="0"/>
              <a:t> </a:t>
            </a:r>
            <a:r>
              <a:rPr lang="uk-UA" altLang="en-US" sz="2000" dirty="0" err="1"/>
              <a:t>as</a:t>
            </a:r>
            <a:r>
              <a:rPr lang="uk-UA" altLang="en-US" sz="2000" dirty="0"/>
              <a:t> </a:t>
            </a:r>
            <a:r>
              <a:rPr lang="uk-UA" altLang="en-US" sz="2000" dirty="0" err="1"/>
              <a:t>part</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introduction</a:t>
            </a:r>
            <a:r>
              <a:rPr lang="uk-UA" alt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1C65D8D-CC5D-4728-B0D6-C667F583DBFA}"/>
              </a:ext>
            </a:extLst>
          </p:cNvPr>
          <p:cNvSpPr>
            <a:spLocks noGrp="1" noChangeArrowheads="1"/>
          </p:cNvSpPr>
          <p:nvPr>
            <p:ph type="title"/>
          </p:nvPr>
        </p:nvSpPr>
        <p:spPr>
          <a:xfrm>
            <a:off x="0" y="0"/>
            <a:ext cx="9144000" cy="1143000"/>
          </a:xfrm>
        </p:spPr>
        <p:txBody>
          <a:bodyPr/>
          <a:lstStyle/>
          <a:p>
            <a:r>
              <a:rPr lang="en-US" altLang="en-US">
                <a:solidFill>
                  <a:schemeClr val="tx1"/>
                </a:solidFill>
              </a:rPr>
              <a:t>Introduction</a:t>
            </a:r>
            <a:endParaRPr lang="uk-UA" altLang="en-US">
              <a:solidFill>
                <a:schemeClr val="tx1"/>
              </a:solidFill>
            </a:endParaRPr>
          </a:p>
        </p:txBody>
      </p:sp>
      <p:sp>
        <p:nvSpPr>
          <p:cNvPr id="8196" name="Rectangle 4">
            <a:extLst>
              <a:ext uri="{FF2B5EF4-FFF2-40B4-BE49-F238E27FC236}">
                <a16:creationId xmlns:a16="http://schemas.microsoft.com/office/drawing/2014/main" id="{5DA6FB91-3CED-4001-A813-4DAFED0FA117}"/>
              </a:ext>
            </a:extLst>
          </p:cNvPr>
          <p:cNvSpPr>
            <a:spLocks noChangeArrowheads="1"/>
          </p:cNvSpPr>
          <p:nvPr/>
        </p:nvSpPr>
        <p:spPr bwMode="auto">
          <a:xfrm>
            <a:off x="0" y="1196975"/>
            <a:ext cx="9144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a:t>State the purpose of the Plan, possibly identifying the level of the plan (master etc.). This is essentially the executive summary part of the plan.</a:t>
            </a:r>
          </a:p>
          <a:p>
            <a:pPr algn="just"/>
            <a:endParaRPr lang="en-US" altLang="en-US" sz="2000"/>
          </a:p>
          <a:p>
            <a:pPr algn="just"/>
            <a:r>
              <a:rPr lang="uk-UA" altLang="en-US" sz="2000"/>
              <a:t>You may want to include any references to other plans, documents or items that contain information relevant to this project/process. If preferable, you can create a references section to contain all reference documents.</a:t>
            </a:r>
          </a:p>
          <a:p>
            <a:pPr algn="just"/>
            <a:endParaRPr lang="en-US" altLang="en-US" sz="2000"/>
          </a:p>
          <a:p>
            <a:pPr algn="just"/>
            <a:r>
              <a:rPr lang="uk-UA" altLang="en-US" sz="2000"/>
              <a:t>Identify the Scope of the plan in relation to the Software Project plan that it relates to. Other items may include, resource and budget constraints, scope of the testing effort, how testing relates to other evaluation activities (Analysis &amp; Reviews), and possible the process to be used for change control and communication and coordination of key activities.</a:t>
            </a:r>
          </a:p>
          <a:p>
            <a:pPr algn="just"/>
            <a:endParaRPr lang="en-US" altLang="en-US" sz="2000"/>
          </a:p>
          <a:p>
            <a:pPr algn="just"/>
            <a:r>
              <a:rPr lang="uk-UA" altLang="en-US" sz="2000"/>
              <a:t>As this is the "Executive Summary" keep information brief and to the point.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C6D397D-3649-4FA1-9843-A02B676E182E}"/>
              </a:ext>
            </a:extLst>
          </p:cNvPr>
          <p:cNvSpPr>
            <a:spLocks noGrp="1" noChangeArrowheads="1"/>
          </p:cNvSpPr>
          <p:nvPr>
            <p:ph type="title"/>
          </p:nvPr>
        </p:nvSpPr>
        <p:spPr>
          <a:xfrm>
            <a:off x="0" y="0"/>
            <a:ext cx="9144000" cy="1143000"/>
          </a:xfrm>
        </p:spPr>
        <p:txBody>
          <a:bodyPr/>
          <a:lstStyle/>
          <a:p>
            <a:r>
              <a:rPr lang="uk-UA" altLang="en-US"/>
              <a:t>Test Items</a:t>
            </a:r>
          </a:p>
        </p:txBody>
      </p:sp>
      <p:sp>
        <p:nvSpPr>
          <p:cNvPr id="9220" name="Rectangle 4">
            <a:extLst>
              <a:ext uri="{FF2B5EF4-FFF2-40B4-BE49-F238E27FC236}">
                <a16:creationId xmlns:a16="http://schemas.microsoft.com/office/drawing/2014/main" id="{1A815C43-72BF-4006-B2E7-B8501D651EC3}"/>
              </a:ext>
            </a:extLst>
          </p:cNvPr>
          <p:cNvSpPr>
            <a:spLocks noChangeArrowheads="1"/>
          </p:cNvSpPr>
          <p:nvPr/>
        </p:nvSpPr>
        <p:spPr bwMode="auto">
          <a:xfrm>
            <a:off x="0" y="1196975"/>
            <a:ext cx="9144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dirty="0" err="1"/>
              <a:t>These</a:t>
            </a:r>
            <a:r>
              <a:rPr lang="uk-UA" altLang="en-US" sz="2000" dirty="0"/>
              <a:t> </a:t>
            </a:r>
            <a:r>
              <a:rPr lang="uk-UA" altLang="en-US" sz="2000" dirty="0" err="1"/>
              <a:t>are</a:t>
            </a:r>
            <a:r>
              <a:rPr lang="uk-UA" altLang="en-US" sz="2000" dirty="0"/>
              <a:t> </a:t>
            </a:r>
            <a:r>
              <a:rPr lang="uk-UA" altLang="en-US" sz="2000" dirty="0" err="1"/>
              <a:t>things</a:t>
            </a:r>
            <a:r>
              <a:rPr lang="uk-UA" altLang="en-US" sz="2000" dirty="0"/>
              <a:t> </a:t>
            </a:r>
            <a:r>
              <a:rPr lang="uk-UA" altLang="en-US" sz="2000" dirty="0" err="1"/>
              <a:t>you</a:t>
            </a:r>
            <a:r>
              <a:rPr lang="uk-UA" altLang="en-US" sz="2000" dirty="0"/>
              <a:t> </a:t>
            </a:r>
            <a:r>
              <a:rPr lang="uk-UA" altLang="en-US" sz="2000" dirty="0" err="1"/>
              <a:t>intend</a:t>
            </a:r>
            <a:r>
              <a:rPr lang="uk-UA" altLang="en-US" sz="2000" dirty="0"/>
              <a:t> </a:t>
            </a:r>
            <a:r>
              <a:rPr lang="uk-UA" altLang="en-US" sz="2000" dirty="0" err="1"/>
              <a:t>to</a:t>
            </a:r>
            <a:r>
              <a:rPr lang="uk-UA" altLang="en-US" sz="2000" dirty="0"/>
              <a:t> </a:t>
            </a:r>
            <a:r>
              <a:rPr lang="uk-UA" altLang="en-US" sz="2000" dirty="0" err="1"/>
              <a:t>test</a:t>
            </a:r>
            <a:r>
              <a:rPr lang="uk-UA" altLang="en-US" sz="2000" dirty="0"/>
              <a:t> </a:t>
            </a:r>
            <a:r>
              <a:rPr lang="uk-UA" altLang="en-US" sz="2000" dirty="0" err="1"/>
              <a:t>within</a:t>
            </a:r>
            <a:r>
              <a:rPr lang="uk-UA" altLang="en-US" sz="2000" dirty="0"/>
              <a:t> </a:t>
            </a:r>
            <a:r>
              <a:rPr lang="uk-UA" altLang="en-US" sz="2000" dirty="0" err="1"/>
              <a:t>the</a:t>
            </a:r>
            <a:r>
              <a:rPr lang="uk-UA" altLang="en-US" sz="2000" dirty="0"/>
              <a:t> </a:t>
            </a:r>
            <a:r>
              <a:rPr lang="uk-UA" altLang="en-US" sz="2000" dirty="0" err="1"/>
              <a:t>scope</a:t>
            </a:r>
            <a:r>
              <a:rPr lang="uk-UA" altLang="en-US" sz="2000" dirty="0"/>
              <a:t> </a:t>
            </a:r>
            <a:r>
              <a:rPr lang="uk-UA" altLang="en-US" sz="2000" dirty="0" err="1"/>
              <a:t>of</a:t>
            </a:r>
            <a:r>
              <a:rPr lang="uk-UA" altLang="en-US" sz="2000" dirty="0"/>
              <a:t> </a:t>
            </a:r>
            <a:r>
              <a:rPr lang="uk-UA" altLang="en-US" sz="2000" dirty="0" err="1"/>
              <a:t>this</a:t>
            </a:r>
            <a:r>
              <a:rPr lang="uk-UA" altLang="en-US" sz="2000" dirty="0"/>
              <a:t> </a:t>
            </a:r>
            <a:r>
              <a:rPr lang="uk-UA" altLang="en-US" sz="2000" dirty="0" err="1"/>
              <a:t>test</a:t>
            </a:r>
            <a:r>
              <a:rPr lang="uk-UA" altLang="en-US" sz="2000" dirty="0"/>
              <a:t> </a:t>
            </a:r>
            <a:r>
              <a:rPr lang="uk-UA" altLang="en-US" sz="2000" dirty="0" err="1"/>
              <a:t>plan</a:t>
            </a:r>
            <a:r>
              <a:rPr lang="uk-UA" altLang="en-US" sz="2000" dirty="0"/>
              <a:t>. </a:t>
            </a:r>
            <a:r>
              <a:rPr lang="uk-UA" altLang="en-US" sz="2000" dirty="0" err="1"/>
              <a:t>Essentially</a:t>
            </a:r>
            <a:r>
              <a:rPr lang="uk-UA" altLang="en-US" sz="2000" dirty="0"/>
              <a:t>, </a:t>
            </a:r>
            <a:r>
              <a:rPr lang="uk-UA" altLang="en-US" sz="2000" dirty="0" err="1"/>
              <a:t>something</a:t>
            </a:r>
            <a:r>
              <a:rPr lang="uk-UA" altLang="en-US" sz="2000" dirty="0"/>
              <a:t> </a:t>
            </a:r>
            <a:r>
              <a:rPr lang="uk-UA" altLang="en-US" sz="2000" dirty="0" err="1"/>
              <a:t>you</a:t>
            </a:r>
            <a:r>
              <a:rPr lang="uk-UA" altLang="en-US" sz="2000" dirty="0"/>
              <a:t> </a:t>
            </a:r>
            <a:r>
              <a:rPr lang="uk-UA" altLang="en-US" sz="2000" dirty="0" err="1"/>
              <a:t>will</a:t>
            </a:r>
            <a:r>
              <a:rPr lang="uk-UA" altLang="en-US" sz="2000" dirty="0"/>
              <a:t> </a:t>
            </a:r>
            <a:r>
              <a:rPr lang="uk-UA" altLang="en-US" sz="2000" dirty="0" err="1"/>
              <a:t>test</a:t>
            </a:r>
            <a:r>
              <a:rPr lang="uk-UA" altLang="en-US" sz="2000" dirty="0"/>
              <a:t>, </a:t>
            </a:r>
            <a:r>
              <a:rPr lang="uk-UA" altLang="en-US" sz="2000" dirty="0" err="1"/>
              <a:t>a</a:t>
            </a:r>
            <a:r>
              <a:rPr lang="uk-UA" altLang="en-US" sz="2000" dirty="0"/>
              <a:t> </a:t>
            </a:r>
            <a:r>
              <a:rPr lang="uk-UA" altLang="en-US" sz="2000" dirty="0" err="1"/>
              <a:t>list</a:t>
            </a:r>
            <a:r>
              <a:rPr lang="uk-UA" altLang="en-US" sz="2000" dirty="0"/>
              <a:t> </a:t>
            </a:r>
            <a:r>
              <a:rPr lang="uk-UA" altLang="en-US" sz="2000" dirty="0" err="1"/>
              <a:t>of</a:t>
            </a:r>
            <a:r>
              <a:rPr lang="uk-UA" altLang="en-US" sz="2000" dirty="0"/>
              <a:t> </a:t>
            </a:r>
            <a:r>
              <a:rPr lang="uk-UA" altLang="en-US" sz="2000" dirty="0" err="1"/>
              <a:t>what</a:t>
            </a:r>
            <a:r>
              <a:rPr lang="uk-UA" altLang="en-US" sz="2000" dirty="0"/>
              <a:t> </a:t>
            </a:r>
            <a:r>
              <a:rPr lang="uk-UA" altLang="en-US" sz="2000" dirty="0" err="1"/>
              <a:t>is</a:t>
            </a:r>
            <a:r>
              <a:rPr lang="uk-UA" altLang="en-US" sz="2000" dirty="0"/>
              <a:t> </a:t>
            </a:r>
            <a:r>
              <a:rPr lang="uk-UA" altLang="en-US" sz="2000" dirty="0" err="1"/>
              <a:t>to</a:t>
            </a:r>
            <a:r>
              <a:rPr lang="uk-UA" altLang="en-US" sz="2000" dirty="0"/>
              <a:t> </a:t>
            </a:r>
            <a:r>
              <a:rPr lang="uk-UA" altLang="en-US" sz="2000" dirty="0" err="1"/>
              <a:t>be</a:t>
            </a:r>
            <a:r>
              <a:rPr lang="uk-UA" altLang="en-US" sz="2000" dirty="0"/>
              <a:t> </a:t>
            </a:r>
            <a:r>
              <a:rPr lang="uk-UA" altLang="en-US" sz="2000" dirty="0" err="1"/>
              <a:t>tested</a:t>
            </a:r>
            <a:r>
              <a:rPr lang="uk-UA" altLang="en-US" sz="2000" dirty="0"/>
              <a:t>. </a:t>
            </a:r>
            <a:r>
              <a:rPr lang="uk-UA" altLang="en-US" sz="2000" dirty="0" err="1"/>
              <a:t>This</a:t>
            </a:r>
            <a:r>
              <a:rPr lang="uk-UA" altLang="en-US" sz="2000" dirty="0"/>
              <a:t> </a:t>
            </a:r>
            <a:r>
              <a:rPr lang="uk-UA" altLang="en-US" sz="2000" dirty="0" err="1"/>
              <a:t>can</a:t>
            </a:r>
            <a:r>
              <a:rPr lang="uk-UA" altLang="en-US" sz="2000" dirty="0"/>
              <a:t> </a:t>
            </a:r>
            <a:r>
              <a:rPr lang="uk-UA" altLang="en-US" sz="2000" dirty="0" err="1"/>
              <a:t>be</a:t>
            </a:r>
            <a:r>
              <a:rPr lang="uk-UA" altLang="en-US" sz="2000" dirty="0"/>
              <a:t> </a:t>
            </a:r>
            <a:r>
              <a:rPr lang="uk-UA" altLang="en-US" sz="2000" dirty="0" err="1"/>
              <a:t>developed</a:t>
            </a:r>
            <a:r>
              <a:rPr lang="uk-UA" altLang="en-US" sz="2000" dirty="0"/>
              <a:t> </a:t>
            </a:r>
            <a:r>
              <a:rPr lang="uk-UA" altLang="en-US" sz="2000" dirty="0" err="1"/>
              <a:t>from</a:t>
            </a:r>
            <a:r>
              <a:rPr lang="uk-UA" altLang="en-US" sz="2000" dirty="0"/>
              <a:t> </a:t>
            </a:r>
            <a:r>
              <a:rPr lang="uk-UA" altLang="en-US" sz="2000" dirty="0" err="1"/>
              <a:t>the</a:t>
            </a:r>
            <a:r>
              <a:rPr lang="uk-UA" altLang="en-US" sz="2000" dirty="0"/>
              <a:t> </a:t>
            </a:r>
            <a:r>
              <a:rPr lang="uk-UA" altLang="en-US" sz="2000" dirty="0" err="1"/>
              <a:t>software</a:t>
            </a:r>
            <a:r>
              <a:rPr lang="uk-UA" altLang="en-US" sz="2000" dirty="0"/>
              <a:t> </a:t>
            </a:r>
            <a:r>
              <a:rPr lang="uk-UA" altLang="en-US" sz="2000" dirty="0" err="1"/>
              <a:t>application</a:t>
            </a:r>
            <a:r>
              <a:rPr lang="uk-UA" altLang="en-US" sz="2000" dirty="0"/>
              <a:t> </a:t>
            </a:r>
            <a:r>
              <a:rPr lang="uk-UA" altLang="en-US" sz="2000" dirty="0" err="1"/>
              <a:t>inventories</a:t>
            </a:r>
            <a:r>
              <a:rPr lang="uk-UA" altLang="en-US" sz="2000" dirty="0"/>
              <a:t> </a:t>
            </a:r>
            <a:r>
              <a:rPr lang="uk-UA" altLang="en-US" sz="2000" dirty="0" err="1"/>
              <a:t>as</a:t>
            </a:r>
            <a:r>
              <a:rPr lang="uk-UA" altLang="en-US" sz="2000" dirty="0"/>
              <a:t> </a:t>
            </a:r>
            <a:r>
              <a:rPr lang="uk-UA" altLang="en-US" sz="2000" dirty="0" err="1"/>
              <a:t>well</a:t>
            </a:r>
            <a:r>
              <a:rPr lang="uk-UA" altLang="en-US" sz="2000" dirty="0"/>
              <a:t> </a:t>
            </a:r>
            <a:r>
              <a:rPr lang="uk-UA" altLang="en-US" sz="2000" dirty="0" err="1"/>
              <a:t>as</a:t>
            </a:r>
            <a:r>
              <a:rPr lang="uk-UA" altLang="en-US" sz="2000" dirty="0"/>
              <a:t> </a:t>
            </a:r>
            <a:r>
              <a:rPr lang="uk-UA" altLang="en-US" sz="2000" dirty="0" err="1"/>
              <a:t>other</a:t>
            </a:r>
            <a:r>
              <a:rPr lang="uk-UA" altLang="en-US" sz="2000" dirty="0"/>
              <a:t> </a:t>
            </a:r>
            <a:r>
              <a:rPr lang="uk-UA" altLang="en-US" sz="2000" dirty="0" err="1"/>
              <a:t>sources</a:t>
            </a:r>
            <a:r>
              <a:rPr lang="uk-UA" altLang="en-US" sz="2000" dirty="0"/>
              <a:t> </a:t>
            </a:r>
            <a:r>
              <a:rPr lang="uk-UA" altLang="en-US" sz="2000" dirty="0" err="1"/>
              <a:t>of</a:t>
            </a:r>
            <a:r>
              <a:rPr lang="uk-UA" altLang="en-US" sz="2000" dirty="0"/>
              <a:t> </a:t>
            </a:r>
            <a:r>
              <a:rPr lang="uk-UA" altLang="en-US" sz="2000" dirty="0" err="1"/>
              <a:t>documentation</a:t>
            </a:r>
            <a:r>
              <a:rPr lang="uk-UA" altLang="en-US" sz="2000" dirty="0"/>
              <a:t> </a:t>
            </a:r>
            <a:r>
              <a:rPr lang="uk-UA" altLang="en-US" sz="2000" dirty="0" err="1"/>
              <a:t>and</a:t>
            </a:r>
            <a:r>
              <a:rPr lang="uk-UA" altLang="en-US" sz="2000" dirty="0"/>
              <a:t> </a:t>
            </a:r>
            <a:r>
              <a:rPr lang="uk-UA" altLang="en-US" sz="2000" dirty="0" err="1"/>
              <a:t>information</a:t>
            </a:r>
            <a:r>
              <a:rPr lang="uk-UA" altLang="en-US" sz="2000" dirty="0"/>
              <a:t>.</a:t>
            </a:r>
          </a:p>
          <a:p>
            <a:pPr algn="just"/>
            <a:endParaRPr lang="en-US" altLang="en-US" sz="2000" dirty="0"/>
          </a:p>
          <a:p>
            <a:pPr algn="just"/>
            <a:r>
              <a:rPr lang="uk-UA" altLang="en-US" sz="2000" dirty="0" err="1"/>
              <a:t>This</a:t>
            </a:r>
            <a:r>
              <a:rPr lang="uk-UA" altLang="en-US" sz="2000" dirty="0"/>
              <a:t> </a:t>
            </a:r>
            <a:r>
              <a:rPr lang="uk-UA" altLang="en-US" sz="2000" dirty="0" err="1"/>
              <a:t>can</a:t>
            </a:r>
            <a:r>
              <a:rPr lang="uk-UA" altLang="en-US" sz="2000" dirty="0"/>
              <a:t> </a:t>
            </a:r>
            <a:r>
              <a:rPr lang="uk-UA" altLang="en-US" sz="2000" dirty="0" err="1"/>
              <a:t>be</a:t>
            </a:r>
            <a:r>
              <a:rPr lang="uk-UA" altLang="en-US" sz="2000" dirty="0"/>
              <a:t> </a:t>
            </a:r>
            <a:r>
              <a:rPr lang="uk-UA" altLang="en-US" sz="2000" dirty="0" err="1"/>
              <a:t>controlled</a:t>
            </a:r>
            <a:r>
              <a:rPr lang="uk-UA" altLang="en-US" sz="2000" dirty="0"/>
              <a:t> </a:t>
            </a:r>
            <a:r>
              <a:rPr lang="uk-UA" altLang="en-US" sz="2000" dirty="0" err="1"/>
              <a:t>and</a:t>
            </a:r>
            <a:r>
              <a:rPr lang="uk-UA" altLang="en-US" sz="2000" dirty="0"/>
              <a:t> </a:t>
            </a:r>
            <a:r>
              <a:rPr lang="uk-UA" altLang="en-US" sz="2000" dirty="0" err="1"/>
              <a:t>defined</a:t>
            </a:r>
            <a:r>
              <a:rPr lang="uk-UA" altLang="en-US" sz="2000" dirty="0"/>
              <a:t> </a:t>
            </a:r>
            <a:r>
              <a:rPr lang="uk-UA" altLang="en-US" sz="2000" dirty="0" err="1"/>
              <a:t>by</a:t>
            </a:r>
            <a:r>
              <a:rPr lang="uk-UA" altLang="en-US" sz="2000" dirty="0"/>
              <a:t> </a:t>
            </a:r>
            <a:r>
              <a:rPr lang="uk-UA" altLang="en-US" sz="2000" dirty="0" err="1"/>
              <a:t>your</a:t>
            </a:r>
            <a:r>
              <a:rPr lang="uk-UA" altLang="en-US" sz="2000" dirty="0"/>
              <a:t> </a:t>
            </a:r>
            <a:r>
              <a:rPr lang="uk-UA" altLang="en-US" sz="2000" dirty="0" err="1"/>
              <a:t>local</a:t>
            </a:r>
            <a:r>
              <a:rPr lang="uk-UA" altLang="en-US" sz="2000" dirty="0"/>
              <a:t> </a:t>
            </a:r>
            <a:r>
              <a:rPr lang="uk-UA" altLang="en-US" sz="2000" dirty="0" err="1"/>
              <a:t>Configuration</a:t>
            </a:r>
            <a:r>
              <a:rPr lang="uk-UA" altLang="en-US" sz="2000" dirty="0"/>
              <a:t> </a:t>
            </a:r>
            <a:r>
              <a:rPr lang="uk-UA" altLang="en-US" sz="2000" dirty="0" err="1"/>
              <a:t>Management</a:t>
            </a:r>
            <a:r>
              <a:rPr lang="uk-UA" altLang="en-US" sz="2000" dirty="0"/>
              <a:t> (CM) </a:t>
            </a:r>
            <a:r>
              <a:rPr lang="uk-UA" altLang="en-US" sz="2000" dirty="0" err="1"/>
              <a:t>process</a:t>
            </a:r>
            <a:r>
              <a:rPr lang="uk-UA" altLang="en-US" sz="2000" dirty="0"/>
              <a:t> </a:t>
            </a:r>
            <a:r>
              <a:rPr lang="uk-UA" altLang="en-US" sz="2000" dirty="0" err="1"/>
              <a:t>if</a:t>
            </a:r>
            <a:r>
              <a:rPr lang="uk-UA" altLang="en-US" sz="2000" dirty="0"/>
              <a:t> </a:t>
            </a:r>
            <a:r>
              <a:rPr lang="uk-UA" altLang="en-US" sz="2000" dirty="0" err="1"/>
              <a:t>you</a:t>
            </a:r>
            <a:r>
              <a:rPr lang="uk-UA" altLang="en-US" sz="2000" dirty="0"/>
              <a:t> </a:t>
            </a:r>
            <a:r>
              <a:rPr lang="uk-UA" altLang="en-US" sz="2000" dirty="0" err="1"/>
              <a:t>have</a:t>
            </a:r>
            <a:r>
              <a:rPr lang="uk-UA" altLang="en-US" sz="2000" dirty="0"/>
              <a:t> </a:t>
            </a:r>
            <a:r>
              <a:rPr lang="uk-UA" altLang="en-US" sz="2000" dirty="0" err="1"/>
              <a:t>one</a:t>
            </a:r>
            <a:r>
              <a:rPr lang="uk-UA" altLang="en-US" sz="2000" dirty="0"/>
              <a:t>. </a:t>
            </a:r>
            <a:r>
              <a:rPr lang="uk-UA" altLang="en-US" sz="2000" dirty="0" err="1"/>
              <a:t>This</a:t>
            </a:r>
            <a:r>
              <a:rPr lang="uk-UA" altLang="en-US" sz="2000" dirty="0"/>
              <a:t> </a:t>
            </a:r>
            <a:r>
              <a:rPr lang="uk-UA" altLang="en-US" sz="2000" dirty="0" err="1"/>
              <a:t>information</a:t>
            </a:r>
            <a:r>
              <a:rPr lang="uk-UA" altLang="en-US" sz="2000" dirty="0"/>
              <a:t> </a:t>
            </a:r>
            <a:r>
              <a:rPr lang="uk-UA" altLang="en-US" sz="2000" dirty="0" err="1"/>
              <a:t>includes</a:t>
            </a:r>
            <a:r>
              <a:rPr lang="uk-UA" altLang="en-US" sz="2000" dirty="0"/>
              <a:t> </a:t>
            </a:r>
            <a:r>
              <a:rPr lang="uk-UA" altLang="en-US" sz="2000" dirty="0" err="1"/>
              <a:t>version</a:t>
            </a:r>
            <a:r>
              <a:rPr lang="uk-UA" altLang="en-US" sz="2000" dirty="0"/>
              <a:t> numbers, </a:t>
            </a:r>
            <a:r>
              <a:rPr lang="uk-UA" altLang="en-US" sz="2000" dirty="0" err="1"/>
              <a:t>configuration</a:t>
            </a:r>
            <a:r>
              <a:rPr lang="uk-UA" altLang="en-US" sz="2000" dirty="0"/>
              <a:t> </a:t>
            </a:r>
            <a:r>
              <a:rPr lang="uk-UA" altLang="en-US" sz="2000" dirty="0" err="1"/>
              <a:t>requirements</a:t>
            </a:r>
            <a:r>
              <a:rPr lang="uk-UA" altLang="en-US" sz="2000" dirty="0"/>
              <a:t> </a:t>
            </a:r>
            <a:r>
              <a:rPr lang="uk-UA" altLang="en-US" sz="2000" dirty="0" err="1"/>
              <a:t>where</a:t>
            </a:r>
            <a:r>
              <a:rPr lang="uk-UA" altLang="en-US" sz="2000" dirty="0"/>
              <a:t> </a:t>
            </a:r>
            <a:r>
              <a:rPr lang="uk-UA" altLang="en-US" sz="2000" dirty="0" err="1"/>
              <a:t>needed</a:t>
            </a:r>
            <a:r>
              <a:rPr lang="uk-UA" altLang="en-US" sz="2000" dirty="0"/>
              <a:t>, (</a:t>
            </a:r>
            <a:r>
              <a:rPr lang="uk-UA" altLang="en-US" sz="2000" dirty="0" err="1"/>
              <a:t>especially</a:t>
            </a:r>
            <a:r>
              <a:rPr lang="uk-UA" altLang="en-US" sz="2000" dirty="0"/>
              <a:t> </a:t>
            </a:r>
            <a:r>
              <a:rPr lang="uk-UA" altLang="en-US" sz="2000" dirty="0" err="1"/>
              <a:t>if</a:t>
            </a:r>
            <a:r>
              <a:rPr lang="uk-UA" altLang="en-US" sz="2000" dirty="0"/>
              <a:t> </a:t>
            </a:r>
            <a:r>
              <a:rPr lang="uk-UA" altLang="en-US" sz="2000" dirty="0" err="1"/>
              <a:t>multiple</a:t>
            </a:r>
            <a:r>
              <a:rPr lang="uk-UA" altLang="en-US" sz="2000" dirty="0"/>
              <a:t> </a:t>
            </a:r>
            <a:r>
              <a:rPr lang="uk-UA" altLang="en-US" sz="2000" dirty="0" err="1"/>
              <a:t>versions</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product</a:t>
            </a:r>
            <a:r>
              <a:rPr lang="uk-UA" altLang="en-US" sz="2000" dirty="0"/>
              <a:t> </a:t>
            </a:r>
            <a:r>
              <a:rPr lang="uk-UA" altLang="en-US" sz="2000" dirty="0" err="1"/>
              <a:t>are</a:t>
            </a:r>
            <a:r>
              <a:rPr lang="uk-UA" altLang="en-US" sz="2000" dirty="0"/>
              <a:t> </a:t>
            </a:r>
            <a:r>
              <a:rPr lang="uk-UA" altLang="en-US" sz="2000" dirty="0" err="1"/>
              <a:t>supported</a:t>
            </a:r>
            <a:r>
              <a:rPr lang="uk-UA" altLang="en-US" sz="2000" dirty="0"/>
              <a:t>). </a:t>
            </a:r>
            <a:r>
              <a:rPr lang="uk-UA" altLang="en-US" sz="2000" dirty="0" err="1"/>
              <a:t>It</a:t>
            </a:r>
            <a:r>
              <a:rPr lang="uk-UA" altLang="en-US" sz="2000" dirty="0"/>
              <a:t> </a:t>
            </a:r>
            <a:r>
              <a:rPr lang="uk-UA" altLang="en-US" sz="2000" dirty="0" err="1"/>
              <a:t>may</a:t>
            </a:r>
            <a:r>
              <a:rPr lang="uk-UA" altLang="en-US" sz="2000" dirty="0"/>
              <a:t> </a:t>
            </a:r>
            <a:r>
              <a:rPr lang="uk-UA" altLang="en-US" sz="2000" dirty="0" err="1"/>
              <a:t>also</a:t>
            </a:r>
            <a:r>
              <a:rPr lang="uk-UA" altLang="en-US" sz="2000" dirty="0"/>
              <a:t> </a:t>
            </a:r>
            <a:r>
              <a:rPr lang="uk-UA" altLang="en-US" sz="2000" dirty="0" err="1"/>
              <a:t>include</a:t>
            </a:r>
            <a:r>
              <a:rPr lang="uk-UA" altLang="en-US" sz="2000" dirty="0"/>
              <a:t> </a:t>
            </a:r>
            <a:r>
              <a:rPr lang="uk-UA" altLang="en-US" sz="2000" dirty="0" err="1"/>
              <a:t>key</a:t>
            </a:r>
            <a:r>
              <a:rPr lang="uk-UA" altLang="en-US" sz="2000" dirty="0"/>
              <a:t> </a:t>
            </a:r>
            <a:r>
              <a:rPr lang="uk-UA" altLang="en-US" sz="2000" dirty="0" err="1"/>
              <a:t>delivery</a:t>
            </a:r>
            <a:r>
              <a:rPr lang="uk-UA" altLang="en-US" sz="2000" dirty="0"/>
              <a:t> </a:t>
            </a:r>
            <a:r>
              <a:rPr lang="uk-UA" altLang="en-US" sz="2000" dirty="0" err="1"/>
              <a:t>schedule</a:t>
            </a:r>
            <a:r>
              <a:rPr lang="uk-UA" altLang="en-US" sz="2000" dirty="0"/>
              <a:t> </a:t>
            </a:r>
            <a:r>
              <a:rPr lang="uk-UA" altLang="en-US" sz="2000" dirty="0" err="1"/>
              <a:t>issues</a:t>
            </a:r>
            <a:r>
              <a:rPr lang="uk-UA" altLang="en-US" sz="2000" dirty="0"/>
              <a:t> </a:t>
            </a:r>
            <a:r>
              <a:rPr lang="uk-UA" altLang="en-US" sz="2000" dirty="0" err="1"/>
              <a:t>for</a:t>
            </a:r>
            <a:r>
              <a:rPr lang="uk-UA" altLang="en-US" sz="2000" dirty="0"/>
              <a:t> </a:t>
            </a:r>
            <a:r>
              <a:rPr lang="uk-UA" altLang="en-US" sz="2000" dirty="0" err="1"/>
              <a:t>critical</a:t>
            </a:r>
            <a:r>
              <a:rPr lang="uk-UA" altLang="en-US" sz="2000" dirty="0"/>
              <a:t> </a:t>
            </a:r>
            <a:r>
              <a:rPr lang="uk-UA" altLang="en-US" sz="2000" dirty="0" err="1"/>
              <a:t>elements</a:t>
            </a:r>
            <a:r>
              <a:rPr lang="uk-UA" altLang="en-US" sz="2000" dirty="0"/>
              <a:t>.</a:t>
            </a:r>
          </a:p>
          <a:p>
            <a:pPr algn="just"/>
            <a:endParaRPr lang="en-US" altLang="en-US" sz="2000" dirty="0"/>
          </a:p>
          <a:p>
            <a:pPr algn="just"/>
            <a:r>
              <a:rPr lang="uk-UA" altLang="en-US" sz="2000" dirty="0" err="1"/>
              <a:t>Remember</a:t>
            </a:r>
            <a:r>
              <a:rPr lang="uk-UA" altLang="en-US" sz="2000" dirty="0"/>
              <a:t>, </a:t>
            </a:r>
            <a:r>
              <a:rPr lang="uk-UA" altLang="en-US" sz="2000" dirty="0" err="1"/>
              <a:t>what</a:t>
            </a:r>
            <a:r>
              <a:rPr lang="uk-UA" altLang="en-US" sz="2000" dirty="0"/>
              <a:t> </a:t>
            </a:r>
            <a:r>
              <a:rPr lang="uk-UA" altLang="en-US" sz="2000" dirty="0" err="1"/>
              <a:t>you</a:t>
            </a:r>
            <a:r>
              <a:rPr lang="uk-UA" altLang="en-US" sz="2000" dirty="0"/>
              <a:t> </a:t>
            </a:r>
            <a:r>
              <a:rPr lang="uk-UA" altLang="en-US" sz="2000" dirty="0" err="1"/>
              <a:t>are</a:t>
            </a:r>
            <a:r>
              <a:rPr lang="uk-UA" altLang="en-US" sz="2000" dirty="0"/>
              <a:t> </a:t>
            </a:r>
            <a:r>
              <a:rPr lang="uk-UA" altLang="en-US" sz="2000" dirty="0" err="1"/>
              <a:t>testing</a:t>
            </a:r>
            <a:r>
              <a:rPr lang="uk-UA" altLang="en-US" sz="2000" dirty="0"/>
              <a:t> </a:t>
            </a:r>
            <a:r>
              <a:rPr lang="uk-UA" altLang="en-US" sz="2000" dirty="0" err="1"/>
              <a:t>is</a:t>
            </a:r>
            <a:r>
              <a:rPr lang="uk-UA" altLang="en-US" sz="2000" dirty="0"/>
              <a:t> </a:t>
            </a:r>
            <a:r>
              <a:rPr lang="uk-UA" altLang="en-US" sz="2000" dirty="0" err="1"/>
              <a:t>what</a:t>
            </a:r>
            <a:r>
              <a:rPr lang="uk-UA" altLang="en-US" sz="2000" dirty="0"/>
              <a:t> </a:t>
            </a:r>
            <a:r>
              <a:rPr lang="uk-UA" altLang="en-US" sz="2000" dirty="0" err="1"/>
              <a:t>you</a:t>
            </a:r>
            <a:r>
              <a:rPr lang="uk-UA" altLang="en-US" sz="2000" dirty="0"/>
              <a:t> </a:t>
            </a:r>
            <a:r>
              <a:rPr lang="uk-UA" altLang="en-US" sz="2000" dirty="0" err="1"/>
              <a:t>intend</a:t>
            </a:r>
            <a:r>
              <a:rPr lang="uk-UA" altLang="en-US" sz="2000" dirty="0"/>
              <a:t> </a:t>
            </a:r>
            <a:r>
              <a:rPr lang="uk-UA" altLang="en-US" sz="2000" dirty="0" err="1"/>
              <a:t>to</a:t>
            </a:r>
            <a:r>
              <a:rPr lang="uk-UA" altLang="en-US" sz="2000" dirty="0"/>
              <a:t> </a:t>
            </a:r>
            <a:r>
              <a:rPr lang="uk-UA" altLang="en-US" sz="2000" dirty="0" err="1"/>
              <a:t>deliver</a:t>
            </a:r>
            <a:r>
              <a:rPr lang="uk-UA" altLang="en-US" sz="2000" dirty="0"/>
              <a:t> </a:t>
            </a:r>
            <a:r>
              <a:rPr lang="uk-UA" altLang="en-US" sz="2000" dirty="0" err="1"/>
              <a:t>to</a:t>
            </a:r>
            <a:r>
              <a:rPr lang="uk-UA" altLang="en-US" sz="2000" dirty="0"/>
              <a:t> </a:t>
            </a:r>
            <a:r>
              <a:rPr lang="uk-UA" altLang="en-US" sz="2000" dirty="0" err="1"/>
              <a:t>the</a:t>
            </a:r>
            <a:r>
              <a:rPr lang="uk-UA" altLang="en-US" sz="2000" dirty="0"/>
              <a:t> </a:t>
            </a:r>
            <a:r>
              <a:rPr lang="uk-UA" altLang="en-US" sz="2000" dirty="0" err="1"/>
              <a:t>Client</a:t>
            </a:r>
            <a:r>
              <a:rPr lang="uk-UA" altLang="en-US" sz="2000" dirty="0"/>
              <a:t>.</a:t>
            </a:r>
          </a:p>
          <a:p>
            <a:pPr algn="just"/>
            <a:endParaRPr lang="en-US" altLang="en-US" sz="2000" dirty="0"/>
          </a:p>
          <a:p>
            <a:pPr algn="just"/>
            <a:r>
              <a:rPr lang="uk-UA" altLang="en-US" sz="2000" dirty="0" err="1"/>
              <a:t>This</a:t>
            </a:r>
            <a:r>
              <a:rPr lang="uk-UA" altLang="en-US" sz="2000" dirty="0"/>
              <a:t> </a:t>
            </a:r>
            <a:r>
              <a:rPr lang="uk-UA" altLang="en-US" sz="2000" dirty="0" err="1"/>
              <a:t>section</a:t>
            </a:r>
            <a:r>
              <a:rPr lang="uk-UA" altLang="en-US" sz="2000" dirty="0"/>
              <a:t> </a:t>
            </a:r>
            <a:r>
              <a:rPr lang="uk-UA" altLang="en-US" sz="2000" dirty="0" err="1"/>
              <a:t>can</a:t>
            </a:r>
            <a:r>
              <a:rPr lang="uk-UA" altLang="en-US" sz="2000" dirty="0"/>
              <a:t> </a:t>
            </a:r>
            <a:r>
              <a:rPr lang="uk-UA" altLang="en-US" sz="2000" dirty="0" err="1"/>
              <a:t>be</a:t>
            </a:r>
            <a:r>
              <a:rPr lang="uk-UA" altLang="en-US" sz="2000" dirty="0"/>
              <a:t> </a:t>
            </a:r>
            <a:r>
              <a:rPr lang="uk-UA" altLang="en-US" sz="2000" dirty="0" err="1"/>
              <a:t>oriented</a:t>
            </a:r>
            <a:r>
              <a:rPr lang="uk-UA" altLang="en-US" sz="2000" dirty="0"/>
              <a:t> </a:t>
            </a:r>
            <a:r>
              <a:rPr lang="uk-UA" altLang="en-US" sz="2000" dirty="0" err="1"/>
              <a:t>to</a:t>
            </a:r>
            <a:r>
              <a:rPr lang="uk-UA" altLang="en-US" sz="2000" dirty="0"/>
              <a:t> </a:t>
            </a:r>
            <a:r>
              <a:rPr lang="uk-UA" altLang="en-US" sz="2000" dirty="0" err="1"/>
              <a:t>the</a:t>
            </a:r>
            <a:r>
              <a:rPr lang="uk-UA" altLang="en-US" sz="2000" dirty="0"/>
              <a:t> </a:t>
            </a:r>
            <a:r>
              <a:rPr lang="uk-UA" altLang="en-US" sz="2000" dirty="0" err="1"/>
              <a:t>level</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test</a:t>
            </a:r>
            <a:r>
              <a:rPr lang="uk-UA" altLang="en-US" sz="2000" dirty="0"/>
              <a:t> </a:t>
            </a:r>
            <a:r>
              <a:rPr lang="uk-UA" altLang="en-US" sz="2000" dirty="0" err="1"/>
              <a:t>plan</a:t>
            </a:r>
            <a:r>
              <a:rPr lang="uk-UA" altLang="en-US" sz="2000" dirty="0"/>
              <a:t>. </a:t>
            </a:r>
            <a:r>
              <a:rPr lang="uk-UA" altLang="en-US" sz="2000" dirty="0" err="1"/>
              <a:t>For</a:t>
            </a:r>
            <a:r>
              <a:rPr lang="uk-UA" altLang="en-US" sz="2000" dirty="0"/>
              <a:t> </a:t>
            </a:r>
            <a:r>
              <a:rPr lang="uk-UA" altLang="en-US" sz="2000" dirty="0" err="1"/>
              <a:t>higher</a:t>
            </a:r>
            <a:r>
              <a:rPr lang="uk-UA" altLang="en-US" sz="2000" dirty="0"/>
              <a:t> </a:t>
            </a:r>
            <a:r>
              <a:rPr lang="uk-UA" altLang="en-US" sz="2000" dirty="0" err="1"/>
              <a:t>levels</a:t>
            </a:r>
            <a:r>
              <a:rPr lang="uk-UA" altLang="en-US" sz="2000" dirty="0"/>
              <a:t> </a:t>
            </a:r>
            <a:r>
              <a:rPr lang="uk-UA" altLang="en-US" sz="2000" dirty="0" err="1"/>
              <a:t>it</a:t>
            </a:r>
            <a:r>
              <a:rPr lang="uk-UA" altLang="en-US" sz="2000" dirty="0"/>
              <a:t> </a:t>
            </a:r>
            <a:r>
              <a:rPr lang="uk-UA" altLang="en-US" sz="2000" dirty="0" err="1"/>
              <a:t>may</a:t>
            </a:r>
            <a:r>
              <a:rPr lang="uk-UA" altLang="en-US" sz="2000" dirty="0"/>
              <a:t> </a:t>
            </a:r>
            <a:r>
              <a:rPr lang="uk-UA" altLang="en-US" sz="2000" dirty="0" err="1"/>
              <a:t>be</a:t>
            </a:r>
            <a:r>
              <a:rPr lang="uk-UA" altLang="en-US" sz="2000" dirty="0"/>
              <a:t> </a:t>
            </a:r>
            <a:r>
              <a:rPr lang="uk-UA" altLang="en-US" sz="2000" dirty="0" err="1"/>
              <a:t>by</a:t>
            </a:r>
            <a:r>
              <a:rPr lang="uk-UA" altLang="en-US" sz="2000" dirty="0"/>
              <a:t> </a:t>
            </a:r>
            <a:r>
              <a:rPr lang="uk-UA" altLang="en-US" sz="2000" dirty="0" err="1"/>
              <a:t>application</a:t>
            </a:r>
            <a:r>
              <a:rPr lang="uk-UA" altLang="en-US" sz="2000" dirty="0"/>
              <a:t> </a:t>
            </a:r>
            <a:r>
              <a:rPr lang="uk-UA" altLang="en-US" sz="2000" dirty="0" err="1"/>
              <a:t>or</a:t>
            </a:r>
            <a:r>
              <a:rPr lang="uk-UA" altLang="en-US" sz="2000" dirty="0"/>
              <a:t> </a:t>
            </a:r>
            <a:r>
              <a:rPr lang="uk-UA" altLang="en-US" sz="2000" dirty="0" err="1"/>
              <a:t>functional</a:t>
            </a:r>
            <a:r>
              <a:rPr lang="uk-UA" altLang="en-US" sz="2000" dirty="0"/>
              <a:t> </a:t>
            </a:r>
            <a:r>
              <a:rPr lang="uk-UA" altLang="en-US" sz="2000" dirty="0" err="1"/>
              <a:t>area</a:t>
            </a:r>
            <a:r>
              <a:rPr lang="uk-UA" altLang="en-US" sz="2000" dirty="0"/>
              <a:t>, </a:t>
            </a:r>
            <a:r>
              <a:rPr lang="uk-UA" altLang="en-US" sz="2000" dirty="0" err="1"/>
              <a:t>for</a:t>
            </a:r>
            <a:r>
              <a:rPr lang="uk-UA" altLang="en-US" sz="2000" dirty="0"/>
              <a:t> </a:t>
            </a:r>
            <a:r>
              <a:rPr lang="uk-UA" altLang="en-US" sz="2000" dirty="0" err="1"/>
              <a:t>lower</a:t>
            </a:r>
            <a:r>
              <a:rPr lang="uk-UA" altLang="en-US" sz="2000" dirty="0"/>
              <a:t> </a:t>
            </a:r>
            <a:r>
              <a:rPr lang="uk-UA" altLang="en-US" sz="2000" dirty="0" err="1"/>
              <a:t>levels</a:t>
            </a:r>
            <a:r>
              <a:rPr lang="uk-UA" altLang="en-US" sz="2000" dirty="0"/>
              <a:t> </a:t>
            </a:r>
            <a:r>
              <a:rPr lang="uk-UA" altLang="en-US" sz="2000" dirty="0" err="1"/>
              <a:t>it</a:t>
            </a:r>
            <a:r>
              <a:rPr lang="uk-UA" altLang="en-US" sz="2000" dirty="0"/>
              <a:t> </a:t>
            </a:r>
            <a:r>
              <a:rPr lang="uk-UA" altLang="en-US" sz="2000" dirty="0" err="1"/>
              <a:t>may</a:t>
            </a:r>
            <a:r>
              <a:rPr lang="uk-UA" altLang="en-US" sz="2000" dirty="0"/>
              <a:t> </a:t>
            </a:r>
            <a:r>
              <a:rPr lang="uk-UA" altLang="en-US" sz="2000" dirty="0" err="1"/>
              <a:t>be</a:t>
            </a:r>
            <a:r>
              <a:rPr lang="uk-UA" altLang="en-US" sz="2000" dirty="0"/>
              <a:t> </a:t>
            </a:r>
            <a:r>
              <a:rPr lang="uk-UA" altLang="en-US" sz="2000" dirty="0" err="1"/>
              <a:t>by</a:t>
            </a:r>
            <a:r>
              <a:rPr lang="uk-UA" altLang="en-US" sz="2000" dirty="0"/>
              <a:t> </a:t>
            </a:r>
            <a:r>
              <a:rPr lang="uk-UA" altLang="en-US" sz="2000" dirty="0" err="1"/>
              <a:t>program</a:t>
            </a:r>
            <a:r>
              <a:rPr lang="uk-UA" altLang="en-US" sz="2000" dirty="0"/>
              <a:t>, </a:t>
            </a:r>
            <a:r>
              <a:rPr lang="uk-UA" altLang="en-US" sz="2000" dirty="0" err="1"/>
              <a:t>unit</a:t>
            </a:r>
            <a:r>
              <a:rPr lang="uk-UA" altLang="en-US" sz="2000" dirty="0"/>
              <a:t>, </a:t>
            </a:r>
            <a:r>
              <a:rPr lang="uk-UA" altLang="en-US" sz="2000" dirty="0" err="1"/>
              <a:t>module</a:t>
            </a:r>
            <a:r>
              <a:rPr lang="uk-UA" altLang="en-US" sz="2000" dirty="0"/>
              <a:t> </a:t>
            </a:r>
            <a:r>
              <a:rPr lang="uk-UA" altLang="en-US" sz="2000" dirty="0" err="1"/>
              <a:t>or</a:t>
            </a:r>
            <a:r>
              <a:rPr lang="uk-UA" altLang="en-US" sz="2000" dirty="0"/>
              <a:t> </a:t>
            </a:r>
            <a:r>
              <a:rPr lang="uk-UA" altLang="en-US" sz="2000" dirty="0" err="1"/>
              <a:t>build</a:t>
            </a:r>
            <a:r>
              <a:rPr lang="uk-UA" altLang="en-US"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366B075-5409-4E82-AABE-FE33A14AA649}"/>
              </a:ext>
            </a:extLst>
          </p:cNvPr>
          <p:cNvSpPr>
            <a:spLocks noGrp="1" noChangeArrowheads="1"/>
          </p:cNvSpPr>
          <p:nvPr>
            <p:ph type="title"/>
          </p:nvPr>
        </p:nvSpPr>
        <p:spPr>
          <a:xfrm>
            <a:off x="0" y="0"/>
            <a:ext cx="9144000" cy="1143000"/>
          </a:xfrm>
        </p:spPr>
        <p:txBody>
          <a:bodyPr/>
          <a:lstStyle/>
          <a:p>
            <a:r>
              <a:rPr lang="uk-UA" altLang="en-US"/>
              <a:t>Features to be Tested</a:t>
            </a:r>
          </a:p>
        </p:txBody>
      </p:sp>
      <p:sp>
        <p:nvSpPr>
          <p:cNvPr id="10244" name="Rectangle 4">
            <a:extLst>
              <a:ext uri="{FF2B5EF4-FFF2-40B4-BE49-F238E27FC236}">
                <a16:creationId xmlns:a16="http://schemas.microsoft.com/office/drawing/2014/main" id="{22B82162-1B53-4DD4-AC1A-3C5F8445AAC8}"/>
              </a:ext>
            </a:extLst>
          </p:cNvPr>
          <p:cNvSpPr>
            <a:spLocks noChangeArrowheads="1"/>
          </p:cNvSpPr>
          <p:nvPr/>
        </p:nvSpPr>
        <p:spPr bwMode="auto">
          <a:xfrm>
            <a:off x="0" y="1268413"/>
            <a:ext cx="91440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uk-UA" altLang="en-US" sz="2000" dirty="0" err="1"/>
              <a:t>This</a:t>
            </a:r>
            <a:r>
              <a:rPr lang="uk-UA" altLang="en-US" sz="2000" dirty="0"/>
              <a:t> </a:t>
            </a:r>
            <a:r>
              <a:rPr lang="uk-UA" altLang="en-US" sz="2000" dirty="0" err="1"/>
              <a:t>is</a:t>
            </a:r>
            <a:r>
              <a:rPr lang="uk-UA" altLang="en-US" sz="2000" dirty="0"/>
              <a:t> </a:t>
            </a:r>
            <a:r>
              <a:rPr lang="uk-UA" altLang="en-US" sz="2000" dirty="0" err="1"/>
              <a:t>a</a:t>
            </a:r>
            <a:r>
              <a:rPr lang="uk-UA" altLang="en-US" sz="2000" dirty="0"/>
              <a:t> </a:t>
            </a:r>
            <a:r>
              <a:rPr lang="uk-UA" altLang="en-US" sz="2000" dirty="0" err="1"/>
              <a:t>listing</a:t>
            </a:r>
            <a:r>
              <a:rPr lang="uk-UA" altLang="en-US" sz="2000" dirty="0"/>
              <a:t> </a:t>
            </a:r>
            <a:r>
              <a:rPr lang="uk-UA" altLang="en-US" sz="2000" dirty="0" err="1"/>
              <a:t>of</a:t>
            </a:r>
            <a:r>
              <a:rPr lang="uk-UA" altLang="en-US" sz="2000" dirty="0"/>
              <a:t> </a:t>
            </a:r>
            <a:r>
              <a:rPr lang="uk-UA" altLang="en-US" sz="2000" dirty="0" err="1"/>
              <a:t>what</a:t>
            </a:r>
            <a:r>
              <a:rPr lang="uk-UA" altLang="en-US" sz="2000" dirty="0"/>
              <a:t> </a:t>
            </a:r>
            <a:r>
              <a:rPr lang="uk-UA" altLang="en-US" sz="2000" dirty="0" err="1"/>
              <a:t>is</a:t>
            </a:r>
            <a:r>
              <a:rPr lang="uk-UA" altLang="en-US" sz="2000" dirty="0"/>
              <a:t> </a:t>
            </a:r>
            <a:r>
              <a:rPr lang="uk-UA" altLang="en-US" sz="2000" dirty="0" err="1"/>
              <a:t>to</a:t>
            </a:r>
            <a:r>
              <a:rPr lang="uk-UA" altLang="en-US" sz="2000" dirty="0"/>
              <a:t> </a:t>
            </a:r>
            <a:r>
              <a:rPr lang="uk-UA" altLang="en-US" sz="2000" dirty="0" err="1"/>
              <a:t>be</a:t>
            </a:r>
            <a:r>
              <a:rPr lang="uk-UA" altLang="en-US" sz="2000" dirty="0"/>
              <a:t> </a:t>
            </a:r>
            <a:r>
              <a:rPr lang="uk-UA" altLang="en-US" sz="2000" dirty="0" err="1"/>
              <a:t>tested</a:t>
            </a:r>
            <a:r>
              <a:rPr lang="uk-UA" altLang="en-US" sz="2000" dirty="0"/>
              <a:t> </a:t>
            </a:r>
            <a:r>
              <a:rPr lang="uk-UA" altLang="en-US" sz="2000" dirty="0" err="1"/>
              <a:t>from</a:t>
            </a:r>
            <a:r>
              <a:rPr lang="uk-UA" altLang="en-US" sz="2000" dirty="0"/>
              <a:t> </a:t>
            </a:r>
            <a:r>
              <a:rPr lang="uk-UA" altLang="en-US" sz="2000" dirty="0" err="1"/>
              <a:t>the</a:t>
            </a:r>
            <a:r>
              <a:rPr lang="uk-UA" altLang="en-US" sz="2000" dirty="0"/>
              <a:t> USERS </a:t>
            </a:r>
            <a:r>
              <a:rPr lang="uk-UA" altLang="en-US" sz="2000" dirty="0" err="1"/>
              <a:t>viewpoint</a:t>
            </a:r>
            <a:r>
              <a:rPr lang="uk-UA" altLang="en-US" sz="2000" dirty="0"/>
              <a:t> </a:t>
            </a:r>
            <a:r>
              <a:rPr lang="uk-UA" altLang="en-US" sz="2000" dirty="0" err="1"/>
              <a:t>of</a:t>
            </a:r>
            <a:r>
              <a:rPr lang="uk-UA" altLang="en-US" sz="2000" dirty="0"/>
              <a:t> </a:t>
            </a:r>
            <a:r>
              <a:rPr lang="uk-UA" altLang="en-US" sz="2000" dirty="0" err="1"/>
              <a:t>what</a:t>
            </a:r>
            <a:r>
              <a:rPr lang="uk-UA" altLang="en-US" sz="2000" dirty="0"/>
              <a:t> </a:t>
            </a:r>
            <a:r>
              <a:rPr lang="uk-UA" altLang="en-US" sz="2000" dirty="0" err="1"/>
              <a:t>the</a:t>
            </a:r>
            <a:r>
              <a:rPr lang="uk-UA" altLang="en-US" sz="2000" dirty="0"/>
              <a:t> </a:t>
            </a:r>
            <a:r>
              <a:rPr lang="uk-UA" altLang="en-US" sz="2000" dirty="0" err="1"/>
              <a:t>system</a:t>
            </a:r>
            <a:r>
              <a:rPr lang="uk-UA" altLang="en-US" sz="2000" dirty="0"/>
              <a:t> </a:t>
            </a:r>
            <a:r>
              <a:rPr lang="uk-UA" altLang="en-US" sz="2000" dirty="0" err="1"/>
              <a:t>does</a:t>
            </a:r>
            <a:r>
              <a:rPr lang="uk-UA" altLang="en-US" sz="2000" dirty="0"/>
              <a:t>. </a:t>
            </a:r>
            <a:r>
              <a:rPr lang="uk-UA" altLang="en-US" sz="2000" dirty="0" err="1"/>
              <a:t>This</a:t>
            </a:r>
            <a:r>
              <a:rPr lang="uk-UA" altLang="en-US" sz="2000" dirty="0"/>
              <a:t> </a:t>
            </a:r>
            <a:r>
              <a:rPr lang="uk-UA" altLang="en-US" sz="2000" dirty="0" err="1"/>
              <a:t>is</a:t>
            </a:r>
            <a:r>
              <a:rPr lang="uk-UA" altLang="en-US" sz="2000" dirty="0"/>
              <a:t> </a:t>
            </a:r>
            <a:r>
              <a:rPr lang="uk-UA" altLang="en-US" sz="2000" dirty="0" err="1"/>
              <a:t>not</a:t>
            </a:r>
            <a:r>
              <a:rPr lang="uk-UA" altLang="en-US" sz="2000" dirty="0"/>
              <a:t> </a:t>
            </a:r>
            <a:r>
              <a:rPr lang="uk-UA" altLang="en-US" sz="2000" dirty="0" err="1"/>
              <a:t>a</a:t>
            </a:r>
            <a:r>
              <a:rPr lang="uk-UA" altLang="en-US" sz="2000" dirty="0"/>
              <a:t> technical </a:t>
            </a:r>
            <a:r>
              <a:rPr lang="uk-UA" altLang="en-US" sz="2000" dirty="0" err="1"/>
              <a:t>description</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software</a:t>
            </a:r>
            <a:r>
              <a:rPr lang="uk-UA" altLang="en-US" sz="2000" dirty="0"/>
              <a:t>, </a:t>
            </a:r>
            <a:r>
              <a:rPr lang="uk-UA" altLang="en-US" sz="2000" dirty="0" err="1"/>
              <a:t>but</a:t>
            </a:r>
            <a:r>
              <a:rPr lang="uk-UA" altLang="en-US" sz="2000" dirty="0"/>
              <a:t> </a:t>
            </a:r>
            <a:r>
              <a:rPr lang="uk-UA" altLang="en-US" sz="2000" dirty="0" err="1"/>
              <a:t>a</a:t>
            </a:r>
            <a:r>
              <a:rPr lang="uk-UA" altLang="en-US" sz="2000" dirty="0"/>
              <a:t> USERS </a:t>
            </a:r>
            <a:r>
              <a:rPr lang="uk-UA" altLang="en-US" sz="2000" dirty="0" err="1"/>
              <a:t>view</a:t>
            </a:r>
            <a:r>
              <a:rPr lang="uk-UA" altLang="en-US" sz="2000" dirty="0"/>
              <a:t> </a:t>
            </a:r>
            <a:r>
              <a:rPr lang="uk-UA" altLang="en-US" sz="2000" dirty="0" err="1"/>
              <a:t>of</a:t>
            </a:r>
            <a:r>
              <a:rPr lang="uk-UA" altLang="en-US" sz="2000" dirty="0"/>
              <a:t> </a:t>
            </a:r>
            <a:r>
              <a:rPr lang="uk-UA" altLang="en-US" sz="2000" dirty="0" err="1"/>
              <a:t>the</a:t>
            </a:r>
            <a:r>
              <a:rPr lang="uk-UA" altLang="en-US" sz="2000" dirty="0"/>
              <a:t> </a:t>
            </a:r>
            <a:r>
              <a:rPr lang="uk-UA" altLang="en-US" sz="2000" dirty="0" err="1"/>
              <a:t>functions</a:t>
            </a:r>
            <a:r>
              <a:rPr lang="uk-UA" altLang="en-US" sz="2000" dirty="0"/>
              <a:t>.</a:t>
            </a:r>
          </a:p>
          <a:p>
            <a:pPr algn="just"/>
            <a:endParaRPr lang="en-US" altLang="en-US" sz="2000" dirty="0"/>
          </a:p>
          <a:p>
            <a:pPr algn="just"/>
            <a:r>
              <a:rPr lang="uk-UA" altLang="en-US" sz="2000" dirty="0" err="1"/>
              <a:t>Set</a:t>
            </a:r>
            <a:r>
              <a:rPr lang="uk-UA" altLang="en-US" sz="2000" dirty="0"/>
              <a:t> </a:t>
            </a:r>
            <a:r>
              <a:rPr lang="uk-UA" altLang="en-US" sz="2000" dirty="0" err="1"/>
              <a:t>the</a:t>
            </a:r>
            <a:r>
              <a:rPr lang="uk-UA" altLang="en-US" sz="2000" dirty="0"/>
              <a:t> </a:t>
            </a:r>
            <a:r>
              <a:rPr lang="uk-UA" altLang="en-US" sz="2000" dirty="0" err="1"/>
              <a:t>level</a:t>
            </a:r>
            <a:r>
              <a:rPr lang="uk-UA" altLang="en-US" sz="2000" dirty="0"/>
              <a:t> </a:t>
            </a:r>
            <a:r>
              <a:rPr lang="uk-UA" altLang="en-US" sz="2000" dirty="0" err="1"/>
              <a:t>of</a:t>
            </a:r>
            <a:r>
              <a:rPr lang="uk-UA" altLang="en-US" sz="2000" dirty="0"/>
              <a:t> </a:t>
            </a:r>
            <a:r>
              <a:rPr lang="uk-UA" altLang="en-US" sz="2000" dirty="0" err="1"/>
              <a:t>risk</a:t>
            </a:r>
            <a:r>
              <a:rPr lang="uk-UA" altLang="en-US" sz="2000" dirty="0"/>
              <a:t> </a:t>
            </a:r>
            <a:r>
              <a:rPr lang="uk-UA" altLang="en-US" sz="2000" dirty="0" err="1"/>
              <a:t>for</a:t>
            </a:r>
            <a:r>
              <a:rPr lang="uk-UA" altLang="en-US" sz="2000" dirty="0"/>
              <a:t> </a:t>
            </a:r>
            <a:r>
              <a:rPr lang="uk-UA" altLang="en-US" sz="2000" dirty="0" err="1"/>
              <a:t>each</a:t>
            </a:r>
            <a:r>
              <a:rPr lang="uk-UA" altLang="en-US" sz="2000" dirty="0"/>
              <a:t> </a:t>
            </a:r>
            <a:r>
              <a:rPr lang="uk-UA" altLang="en-US" sz="2000" dirty="0" err="1"/>
              <a:t>feature</a:t>
            </a:r>
            <a:r>
              <a:rPr lang="uk-UA" altLang="en-US" sz="2000" dirty="0"/>
              <a:t>. </a:t>
            </a:r>
            <a:r>
              <a:rPr lang="uk-UA" altLang="en-US" sz="2000" dirty="0" err="1"/>
              <a:t>Use</a:t>
            </a:r>
            <a:r>
              <a:rPr lang="uk-UA" altLang="en-US" sz="2000" dirty="0"/>
              <a:t> </a:t>
            </a:r>
            <a:r>
              <a:rPr lang="uk-UA" altLang="en-US" sz="2000" dirty="0" err="1"/>
              <a:t>a</a:t>
            </a:r>
            <a:r>
              <a:rPr lang="uk-UA" altLang="en-US" sz="2000" dirty="0"/>
              <a:t> </a:t>
            </a:r>
            <a:r>
              <a:rPr lang="uk-UA" altLang="en-US" sz="2000" dirty="0" err="1"/>
              <a:t>simple</a:t>
            </a:r>
            <a:r>
              <a:rPr lang="uk-UA" altLang="en-US" sz="2000" dirty="0"/>
              <a:t> </a:t>
            </a:r>
            <a:r>
              <a:rPr lang="uk-UA" altLang="en-US" sz="2000" dirty="0" err="1"/>
              <a:t>rating</a:t>
            </a:r>
            <a:r>
              <a:rPr lang="uk-UA" altLang="en-US" sz="2000" dirty="0"/>
              <a:t> </a:t>
            </a:r>
            <a:r>
              <a:rPr lang="uk-UA" altLang="en-US" sz="2000" dirty="0" err="1"/>
              <a:t>scale</a:t>
            </a:r>
            <a:r>
              <a:rPr lang="uk-UA" altLang="en-US" sz="2000" dirty="0"/>
              <a:t> </a:t>
            </a:r>
            <a:r>
              <a:rPr lang="uk-UA" altLang="en-US" sz="2000" dirty="0" err="1"/>
              <a:t>such</a:t>
            </a:r>
            <a:r>
              <a:rPr lang="uk-UA" altLang="en-US" sz="2000" dirty="0"/>
              <a:t> </a:t>
            </a:r>
            <a:r>
              <a:rPr lang="uk-UA" altLang="en-US" sz="2000" dirty="0" err="1"/>
              <a:t>as</a:t>
            </a:r>
            <a:r>
              <a:rPr lang="uk-UA" altLang="en-US" sz="2000" dirty="0"/>
              <a:t> (</a:t>
            </a:r>
            <a:r>
              <a:rPr lang="uk-UA" altLang="en-US" sz="2000" dirty="0" err="1"/>
              <a:t>H</a:t>
            </a:r>
            <a:r>
              <a:rPr lang="uk-UA" altLang="en-US" sz="2000" dirty="0"/>
              <a:t>, M, L): </a:t>
            </a:r>
            <a:r>
              <a:rPr lang="uk-UA" altLang="en-US" sz="2000" dirty="0" err="1"/>
              <a:t>High</a:t>
            </a:r>
            <a:r>
              <a:rPr lang="uk-UA" altLang="en-US" sz="2000" dirty="0"/>
              <a:t>, </a:t>
            </a:r>
            <a:r>
              <a:rPr lang="uk-UA" altLang="en-US" sz="2000" dirty="0" err="1"/>
              <a:t>Medium</a:t>
            </a:r>
            <a:r>
              <a:rPr lang="uk-UA" altLang="en-US" sz="2000" dirty="0"/>
              <a:t> </a:t>
            </a:r>
            <a:r>
              <a:rPr lang="uk-UA" altLang="en-US" sz="2000" dirty="0" err="1"/>
              <a:t>and</a:t>
            </a:r>
            <a:r>
              <a:rPr lang="uk-UA" altLang="en-US" sz="2000" dirty="0"/>
              <a:t> </a:t>
            </a:r>
            <a:r>
              <a:rPr lang="uk-UA" altLang="en-US" sz="2000" dirty="0" err="1"/>
              <a:t>Low</a:t>
            </a:r>
            <a:r>
              <a:rPr lang="uk-UA" altLang="en-US" sz="2000" dirty="0"/>
              <a:t>. </a:t>
            </a:r>
            <a:r>
              <a:rPr lang="uk-UA" altLang="en-US" sz="2000" dirty="0" err="1"/>
              <a:t>These</a:t>
            </a:r>
            <a:r>
              <a:rPr lang="uk-UA" altLang="en-US" sz="2000" dirty="0"/>
              <a:t> </a:t>
            </a:r>
            <a:r>
              <a:rPr lang="uk-UA" altLang="en-US" sz="2000" dirty="0" err="1"/>
              <a:t>types</a:t>
            </a:r>
            <a:r>
              <a:rPr lang="uk-UA" altLang="en-US" sz="2000" dirty="0"/>
              <a:t> </a:t>
            </a:r>
            <a:r>
              <a:rPr lang="uk-UA" altLang="en-US" sz="2000" dirty="0" err="1"/>
              <a:t>of</a:t>
            </a:r>
            <a:r>
              <a:rPr lang="uk-UA" altLang="en-US" sz="2000" dirty="0"/>
              <a:t> </a:t>
            </a:r>
            <a:r>
              <a:rPr lang="uk-UA" altLang="en-US" sz="2000" dirty="0" err="1"/>
              <a:t>levels</a:t>
            </a:r>
            <a:r>
              <a:rPr lang="uk-UA" altLang="en-US" sz="2000" dirty="0"/>
              <a:t> </a:t>
            </a:r>
            <a:r>
              <a:rPr lang="uk-UA" altLang="en-US" sz="2000" dirty="0" err="1"/>
              <a:t>are</a:t>
            </a:r>
            <a:r>
              <a:rPr lang="uk-UA" altLang="en-US" sz="2000" dirty="0"/>
              <a:t> </a:t>
            </a:r>
            <a:r>
              <a:rPr lang="uk-UA" altLang="en-US" sz="2000" dirty="0" err="1"/>
              <a:t>understandable</a:t>
            </a:r>
            <a:r>
              <a:rPr lang="uk-UA" altLang="en-US" sz="2000" dirty="0"/>
              <a:t> </a:t>
            </a:r>
            <a:r>
              <a:rPr lang="uk-UA" altLang="en-US" sz="2000" dirty="0" err="1"/>
              <a:t>to</a:t>
            </a:r>
            <a:r>
              <a:rPr lang="uk-UA" altLang="en-US" sz="2000" dirty="0"/>
              <a:t> </a:t>
            </a:r>
            <a:r>
              <a:rPr lang="uk-UA" altLang="en-US" sz="2000" dirty="0" err="1"/>
              <a:t>a</a:t>
            </a:r>
            <a:r>
              <a:rPr lang="uk-UA" altLang="en-US" sz="2000" dirty="0"/>
              <a:t> User. </a:t>
            </a:r>
            <a:r>
              <a:rPr lang="uk-UA" altLang="en-US" sz="2000" dirty="0" err="1"/>
              <a:t>You</a:t>
            </a:r>
            <a:r>
              <a:rPr lang="uk-UA" altLang="en-US" sz="2000" dirty="0"/>
              <a:t> </a:t>
            </a:r>
            <a:r>
              <a:rPr lang="uk-UA" altLang="en-US" sz="2000" dirty="0" err="1"/>
              <a:t>should</a:t>
            </a:r>
            <a:r>
              <a:rPr lang="uk-UA" altLang="en-US" sz="2000" dirty="0"/>
              <a:t> </a:t>
            </a:r>
            <a:r>
              <a:rPr lang="uk-UA" altLang="en-US" sz="2000" dirty="0" err="1"/>
              <a:t>be</a:t>
            </a:r>
            <a:r>
              <a:rPr lang="uk-UA" altLang="en-US" sz="2000" dirty="0"/>
              <a:t> </a:t>
            </a:r>
            <a:r>
              <a:rPr lang="uk-UA" altLang="en-US" sz="2000" dirty="0" err="1"/>
              <a:t>prepared</a:t>
            </a:r>
            <a:r>
              <a:rPr lang="uk-UA" altLang="en-US" sz="2000" dirty="0"/>
              <a:t> </a:t>
            </a:r>
            <a:r>
              <a:rPr lang="uk-UA" altLang="en-US" sz="2000" dirty="0" err="1"/>
              <a:t>to</a:t>
            </a:r>
            <a:r>
              <a:rPr lang="uk-UA" altLang="en-US" sz="2000" dirty="0"/>
              <a:t> </a:t>
            </a:r>
            <a:r>
              <a:rPr lang="uk-UA" altLang="en-US" sz="2000" dirty="0" err="1"/>
              <a:t>discuss</a:t>
            </a:r>
            <a:r>
              <a:rPr lang="uk-UA" altLang="en-US" sz="2000" dirty="0"/>
              <a:t> </a:t>
            </a:r>
            <a:r>
              <a:rPr lang="uk-UA" altLang="en-US" sz="2000" dirty="0" err="1"/>
              <a:t>why</a:t>
            </a:r>
            <a:r>
              <a:rPr lang="uk-UA" altLang="en-US" sz="2000" dirty="0"/>
              <a:t> </a:t>
            </a:r>
            <a:r>
              <a:rPr lang="uk-UA" altLang="en-US" sz="2000" dirty="0" err="1"/>
              <a:t>a</a:t>
            </a:r>
            <a:r>
              <a:rPr lang="uk-UA" altLang="en-US" sz="2000" dirty="0"/>
              <a:t> </a:t>
            </a:r>
            <a:r>
              <a:rPr lang="uk-UA" altLang="en-US" sz="2000" dirty="0" err="1"/>
              <a:t>particular</a:t>
            </a:r>
            <a:r>
              <a:rPr lang="uk-UA" altLang="en-US" sz="2000" dirty="0"/>
              <a:t> </a:t>
            </a:r>
            <a:r>
              <a:rPr lang="uk-UA" altLang="en-US" sz="2000" dirty="0" err="1"/>
              <a:t>level</a:t>
            </a:r>
            <a:r>
              <a:rPr lang="uk-UA" altLang="en-US" sz="2000" dirty="0"/>
              <a:t> </a:t>
            </a:r>
            <a:r>
              <a:rPr lang="uk-UA" altLang="en-US" sz="2000" dirty="0" err="1"/>
              <a:t>was</a:t>
            </a:r>
            <a:r>
              <a:rPr lang="uk-UA" altLang="en-US" sz="2000" dirty="0"/>
              <a:t> </a:t>
            </a:r>
            <a:r>
              <a:rPr lang="uk-UA" altLang="en-US" sz="2000" dirty="0" err="1"/>
              <a:t>chosen</a:t>
            </a:r>
            <a:r>
              <a:rPr lang="uk-UA" altLang="en-US" sz="2000" dirty="0"/>
              <a:t>.</a:t>
            </a:r>
          </a:p>
          <a:p>
            <a:pPr algn="just"/>
            <a:endParaRPr lang="en-US" altLang="en-US" sz="2000" dirty="0"/>
          </a:p>
          <a:p>
            <a:pPr algn="just"/>
            <a:r>
              <a:rPr lang="uk-UA" altLang="en-US" sz="2000" dirty="0" err="1"/>
              <a:t>It</a:t>
            </a:r>
            <a:r>
              <a:rPr lang="uk-UA" altLang="en-US" sz="2000" dirty="0"/>
              <a:t> </a:t>
            </a:r>
            <a:r>
              <a:rPr lang="uk-UA" altLang="en-US" sz="2000" dirty="0" err="1"/>
              <a:t>should</a:t>
            </a:r>
            <a:r>
              <a:rPr lang="uk-UA" altLang="en-US" sz="2000" dirty="0"/>
              <a:t> </a:t>
            </a:r>
            <a:r>
              <a:rPr lang="uk-UA" altLang="en-US" sz="2000" dirty="0" err="1"/>
              <a:t>be</a:t>
            </a:r>
            <a:r>
              <a:rPr lang="uk-UA" altLang="en-US" sz="2000" dirty="0"/>
              <a:t> </a:t>
            </a:r>
            <a:r>
              <a:rPr lang="uk-UA" altLang="en-US" sz="2000" dirty="0" err="1"/>
              <a:t>noted</a:t>
            </a:r>
            <a:r>
              <a:rPr lang="uk-UA" altLang="en-US" sz="2000" dirty="0"/>
              <a:t> </a:t>
            </a:r>
            <a:r>
              <a:rPr lang="uk-UA" altLang="en-US" sz="2000" dirty="0" err="1"/>
              <a:t>that</a:t>
            </a:r>
            <a:r>
              <a:rPr lang="uk-UA" altLang="en-US" sz="2000" dirty="0"/>
              <a:t> </a:t>
            </a:r>
            <a:r>
              <a:rPr lang="uk-UA" altLang="en-US" sz="2000" dirty="0" err="1"/>
              <a:t>Section</a:t>
            </a:r>
            <a:r>
              <a:rPr lang="uk-UA" altLang="en-US" sz="2000" dirty="0"/>
              <a:t> 4 </a:t>
            </a:r>
            <a:r>
              <a:rPr lang="uk-UA" altLang="en-US" sz="2000" dirty="0" err="1"/>
              <a:t>and</a:t>
            </a:r>
            <a:r>
              <a:rPr lang="uk-UA" altLang="en-US" sz="2000" dirty="0"/>
              <a:t> </a:t>
            </a:r>
            <a:r>
              <a:rPr lang="uk-UA" altLang="en-US" sz="2000" dirty="0" err="1"/>
              <a:t>Section</a:t>
            </a:r>
            <a:r>
              <a:rPr lang="uk-UA" altLang="en-US" sz="2000" dirty="0"/>
              <a:t> 6 </a:t>
            </a:r>
            <a:r>
              <a:rPr lang="uk-UA" altLang="en-US" sz="2000" dirty="0" err="1"/>
              <a:t>are</a:t>
            </a:r>
            <a:r>
              <a:rPr lang="uk-UA" altLang="en-US" sz="2000" dirty="0"/>
              <a:t> </a:t>
            </a:r>
            <a:r>
              <a:rPr lang="uk-UA" altLang="en-US" sz="2000" dirty="0" err="1"/>
              <a:t>very</a:t>
            </a:r>
            <a:r>
              <a:rPr lang="uk-UA" altLang="en-US" sz="2000" dirty="0"/>
              <a:t> </a:t>
            </a:r>
            <a:r>
              <a:rPr lang="uk-UA" altLang="en-US" sz="2000" dirty="0" err="1"/>
              <a:t>similar</a:t>
            </a:r>
            <a:r>
              <a:rPr lang="uk-UA" altLang="en-US" sz="2000" dirty="0"/>
              <a:t>. </a:t>
            </a:r>
            <a:r>
              <a:rPr lang="uk-UA" altLang="en-US" sz="2000" dirty="0" err="1"/>
              <a:t>The</a:t>
            </a:r>
            <a:r>
              <a:rPr lang="uk-UA" altLang="en-US" sz="2000" dirty="0"/>
              <a:t> </a:t>
            </a:r>
            <a:r>
              <a:rPr lang="uk-UA" altLang="en-US" sz="2000" dirty="0" err="1"/>
              <a:t>only</a:t>
            </a:r>
            <a:r>
              <a:rPr lang="uk-UA" altLang="en-US" sz="2000" dirty="0"/>
              <a:t> </a:t>
            </a:r>
            <a:r>
              <a:rPr lang="uk-UA" altLang="en-US" sz="2000" dirty="0" err="1"/>
              <a:t>true</a:t>
            </a:r>
            <a:r>
              <a:rPr lang="uk-UA" altLang="en-US" sz="2000" dirty="0"/>
              <a:t> </a:t>
            </a:r>
            <a:r>
              <a:rPr lang="uk-UA" altLang="en-US" sz="2000" dirty="0" err="1"/>
              <a:t>difference</a:t>
            </a:r>
            <a:r>
              <a:rPr lang="uk-UA" altLang="en-US" sz="2000" dirty="0"/>
              <a:t> </a:t>
            </a:r>
            <a:r>
              <a:rPr lang="uk-UA" altLang="en-US" sz="2000" dirty="0" err="1"/>
              <a:t>is</a:t>
            </a:r>
            <a:r>
              <a:rPr lang="uk-UA" altLang="en-US" sz="2000" dirty="0"/>
              <a:t> </a:t>
            </a:r>
            <a:r>
              <a:rPr lang="uk-UA" altLang="en-US" sz="2000" dirty="0" err="1"/>
              <a:t>the</a:t>
            </a:r>
            <a:r>
              <a:rPr lang="uk-UA" altLang="en-US" sz="2000" dirty="0"/>
              <a:t> </a:t>
            </a:r>
            <a:r>
              <a:rPr lang="uk-UA" altLang="en-US" sz="2000" dirty="0" err="1"/>
              <a:t>point</a:t>
            </a:r>
            <a:r>
              <a:rPr lang="uk-UA" altLang="en-US" sz="2000" dirty="0"/>
              <a:t> </a:t>
            </a:r>
            <a:r>
              <a:rPr lang="uk-UA" altLang="en-US" sz="2000" dirty="0" err="1"/>
              <a:t>of</a:t>
            </a:r>
            <a:r>
              <a:rPr lang="uk-UA" altLang="en-US" sz="2000" dirty="0"/>
              <a:t> </a:t>
            </a:r>
            <a:r>
              <a:rPr lang="uk-UA" altLang="en-US" sz="2000" dirty="0" err="1"/>
              <a:t>view</a:t>
            </a:r>
            <a:r>
              <a:rPr lang="uk-UA" altLang="en-US" sz="2000" dirty="0"/>
              <a:t>. </a:t>
            </a:r>
            <a:r>
              <a:rPr lang="uk-UA" altLang="en-US" sz="2000" dirty="0" err="1"/>
              <a:t>Section</a:t>
            </a:r>
            <a:r>
              <a:rPr lang="uk-UA" altLang="en-US" sz="2000" dirty="0"/>
              <a:t> 4 </a:t>
            </a:r>
            <a:r>
              <a:rPr lang="uk-UA" altLang="en-US" sz="2000" dirty="0" err="1"/>
              <a:t>is</a:t>
            </a:r>
            <a:r>
              <a:rPr lang="uk-UA" altLang="en-US" sz="2000" dirty="0"/>
              <a:t> </a:t>
            </a:r>
            <a:r>
              <a:rPr lang="uk-UA" altLang="en-US" sz="2000" dirty="0" err="1"/>
              <a:t>a</a:t>
            </a:r>
            <a:r>
              <a:rPr lang="uk-UA" altLang="en-US" sz="2000" dirty="0"/>
              <a:t> technical </a:t>
            </a:r>
            <a:r>
              <a:rPr lang="uk-UA" altLang="en-US" sz="2000" dirty="0" err="1"/>
              <a:t>type</a:t>
            </a:r>
            <a:r>
              <a:rPr lang="uk-UA" altLang="en-US" sz="2000" dirty="0"/>
              <a:t> </a:t>
            </a:r>
            <a:r>
              <a:rPr lang="uk-UA" altLang="en-US" sz="2000" dirty="0" err="1"/>
              <a:t>description</a:t>
            </a:r>
            <a:r>
              <a:rPr lang="uk-UA" altLang="en-US" sz="2000" dirty="0"/>
              <a:t> </a:t>
            </a:r>
            <a:r>
              <a:rPr lang="uk-UA" altLang="en-US" sz="2000" dirty="0" err="1"/>
              <a:t>including</a:t>
            </a:r>
            <a:r>
              <a:rPr lang="uk-UA" altLang="en-US" sz="2000" dirty="0"/>
              <a:t> </a:t>
            </a:r>
            <a:r>
              <a:rPr lang="uk-UA" altLang="en-US" sz="2000" dirty="0" err="1"/>
              <a:t>version</a:t>
            </a:r>
            <a:r>
              <a:rPr lang="uk-UA" altLang="en-US" sz="2000" dirty="0"/>
              <a:t> numbers </a:t>
            </a:r>
            <a:r>
              <a:rPr lang="uk-UA" altLang="en-US" sz="2000" dirty="0" err="1"/>
              <a:t>and</a:t>
            </a:r>
            <a:r>
              <a:rPr lang="uk-UA" altLang="en-US" sz="2000" dirty="0"/>
              <a:t> </a:t>
            </a:r>
            <a:r>
              <a:rPr lang="uk-UA" altLang="en-US" sz="2000" dirty="0" err="1"/>
              <a:t>other</a:t>
            </a:r>
            <a:r>
              <a:rPr lang="uk-UA" altLang="en-US" sz="2000" dirty="0"/>
              <a:t> technical </a:t>
            </a:r>
            <a:r>
              <a:rPr lang="uk-UA" altLang="en-US" sz="2000" dirty="0" err="1"/>
              <a:t>information</a:t>
            </a:r>
            <a:r>
              <a:rPr lang="uk-UA" altLang="en-US" sz="2000" dirty="0"/>
              <a:t> </a:t>
            </a:r>
            <a:r>
              <a:rPr lang="uk-UA" altLang="en-US" sz="2000" dirty="0" err="1"/>
              <a:t>and</a:t>
            </a:r>
            <a:r>
              <a:rPr lang="uk-UA" altLang="en-US" sz="2000" dirty="0"/>
              <a:t> </a:t>
            </a:r>
            <a:r>
              <a:rPr lang="uk-UA" altLang="en-US" sz="2000" dirty="0" err="1"/>
              <a:t>Section</a:t>
            </a:r>
            <a:r>
              <a:rPr lang="uk-UA" altLang="en-US" sz="2000" dirty="0"/>
              <a:t> 6 </a:t>
            </a:r>
            <a:r>
              <a:rPr lang="uk-UA" altLang="en-US" sz="2000" dirty="0" err="1"/>
              <a:t>is</a:t>
            </a:r>
            <a:r>
              <a:rPr lang="uk-UA" altLang="en-US" sz="2000" dirty="0"/>
              <a:t> </a:t>
            </a:r>
            <a:r>
              <a:rPr lang="uk-UA" altLang="en-US" sz="2000" dirty="0" err="1"/>
              <a:t>from</a:t>
            </a:r>
            <a:r>
              <a:rPr lang="uk-UA" altLang="en-US" sz="2000" dirty="0"/>
              <a:t> </a:t>
            </a:r>
            <a:r>
              <a:rPr lang="uk-UA" altLang="en-US" sz="2000" dirty="0" err="1"/>
              <a:t>the</a:t>
            </a:r>
            <a:r>
              <a:rPr lang="uk-UA" altLang="en-US" sz="2000" dirty="0"/>
              <a:t> </a:t>
            </a:r>
            <a:r>
              <a:rPr lang="uk-UA" altLang="en-US" sz="2000" dirty="0" err="1"/>
              <a:t>Users</a:t>
            </a:r>
            <a:r>
              <a:rPr lang="uk-UA" altLang="en-US" sz="2000" dirty="0"/>
              <a:t> </a:t>
            </a:r>
            <a:r>
              <a:rPr lang="uk-UA" altLang="en-US" sz="2000" dirty="0" err="1"/>
              <a:t>viewpoint</a:t>
            </a:r>
            <a:r>
              <a:rPr lang="uk-UA" altLang="en-US" sz="2000" dirty="0"/>
              <a:t>. </a:t>
            </a:r>
            <a:r>
              <a:rPr lang="uk-UA" altLang="en-US" sz="2000" dirty="0" err="1"/>
              <a:t>Users</a:t>
            </a:r>
            <a:r>
              <a:rPr lang="uk-UA" altLang="en-US" sz="2000" dirty="0"/>
              <a:t> </a:t>
            </a:r>
            <a:r>
              <a:rPr lang="uk-UA" altLang="en-US" sz="2000" dirty="0" err="1"/>
              <a:t>do</a:t>
            </a:r>
            <a:r>
              <a:rPr lang="uk-UA" altLang="en-US" sz="2000" dirty="0"/>
              <a:t> </a:t>
            </a:r>
            <a:r>
              <a:rPr lang="uk-UA" altLang="en-US" sz="2000" dirty="0" err="1"/>
              <a:t>not</a:t>
            </a:r>
            <a:r>
              <a:rPr lang="uk-UA" altLang="en-US" sz="2000" dirty="0"/>
              <a:t> </a:t>
            </a:r>
            <a:r>
              <a:rPr lang="uk-UA" altLang="en-US" sz="2000" dirty="0" err="1"/>
              <a:t>understand</a:t>
            </a:r>
            <a:r>
              <a:rPr lang="uk-UA" altLang="en-US" sz="2000" dirty="0"/>
              <a:t> technical </a:t>
            </a:r>
            <a:r>
              <a:rPr lang="uk-UA" altLang="en-US" sz="2000" dirty="0" err="1"/>
              <a:t>software</a:t>
            </a:r>
            <a:r>
              <a:rPr lang="uk-UA" altLang="en-US" sz="2000" dirty="0"/>
              <a:t> </a:t>
            </a:r>
            <a:r>
              <a:rPr lang="uk-UA" altLang="en-US" sz="2000" dirty="0" err="1"/>
              <a:t>terminology</a:t>
            </a:r>
            <a:r>
              <a:rPr lang="uk-UA" altLang="en-US" sz="2000" dirty="0"/>
              <a:t>; </a:t>
            </a:r>
            <a:r>
              <a:rPr lang="uk-UA" altLang="en-US" sz="2000" dirty="0" err="1"/>
              <a:t>they</a:t>
            </a:r>
            <a:r>
              <a:rPr lang="uk-UA" altLang="en-US" sz="2000" dirty="0"/>
              <a:t> </a:t>
            </a:r>
            <a:r>
              <a:rPr lang="uk-UA" altLang="en-US" sz="2000" dirty="0" err="1"/>
              <a:t>understand</a:t>
            </a:r>
            <a:r>
              <a:rPr lang="uk-UA" altLang="en-US" sz="2000" dirty="0"/>
              <a:t> </a:t>
            </a:r>
            <a:r>
              <a:rPr lang="uk-UA" altLang="en-US" sz="2000" dirty="0" err="1"/>
              <a:t>functions</a:t>
            </a:r>
            <a:r>
              <a:rPr lang="uk-UA" altLang="en-US" sz="2000" dirty="0"/>
              <a:t> </a:t>
            </a:r>
            <a:r>
              <a:rPr lang="uk-UA" altLang="en-US" sz="2000" dirty="0" err="1"/>
              <a:t>and</a:t>
            </a:r>
            <a:r>
              <a:rPr lang="uk-UA" altLang="en-US" sz="2000" dirty="0"/>
              <a:t> </a:t>
            </a:r>
            <a:r>
              <a:rPr lang="uk-UA" altLang="en-US" sz="2000" dirty="0" err="1"/>
              <a:t>processes</a:t>
            </a:r>
            <a:r>
              <a:rPr lang="uk-UA" altLang="en-US" sz="2000" dirty="0"/>
              <a:t> </a:t>
            </a:r>
            <a:r>
              <a:rPr lang="uk-UA" altLang="en-US" sz="2000" dirty="0" err="1"/>
              <a:t>as</a:t>
            </a:r>
            <a:r>
              <a:rPr lang="uk-UA" altLang="en-US" sz="2000" dirty="0"/>
              <a:t> </a:t>
            </a:r>
            <a:r>
              <a:rPr lang="uk-UA" altLang="en-US" sz="2000" dirty="0" err="1"/>
              <a:t>they</a:t>
            </a:r>
            <a:r>
              <a:rPr lang="uk-UA" altLang="en-US" sz="2000" dirty="0"/>
              <a:t> </a:t>
            </a:r>
            <a:r>
              <a:rPr lang="uk-UA" altLang="en-US" sz="2000" dirty="0" err="1"/>
              <a:t>relate</a:t>
            </a:r>
            <a:r>
              <a:rPr lang="uk-UA" altLang="en-US" sz="2000" dirty="0"/>
              <a:t> </a:t>
            </a:r>
            <a:r>
              <a:rPr lang="uk-UA" altLang="en-US" sz="2000" dirty="0" err="1"/>
              <a:t>to</a:t>
            </a:r>
            <a:r>
              <a:rPr lang="uk-UA" altLang="en-US" sz="2000" dirty="0"/>
              <a:t> </a:t>
            </a:r>
            <a:r>
              <a:rPr lang="uk-UA" altLang="en-US" sz="2000" dirty="0" err="1"/>
              <a:t>their</a:t>
            </a:r>
            <a:r>
              <a:rPr lang="uk-UA" altLang="en-US" sz="2000" dirty="0"/>
              <a:t> </a:t>
            </a:r>
            <a:r>
              <a:rPr lang="uk-UA" altLang="en-US" sz="2000" dirty="0" err="1"/>
              <a:t>jobs</a:t>
            </a:r>
            <a:r>
              <a:rPr lang="uk-UA" altLang="en-US" sz="2000" dirty="0"/>
              <a:t>.</a:t>
            </a:r>
          </a:p>
        </p:txBody>
      </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2444</Words>
  <Application>Microsoft Macintosh PowerPoint</Application>
  <PresentationFormat>On-screen Show (4:3)</PresentationFormat>
  <Paragraphs>181</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Оформление по умолчанию</vt:lpstr>
      <vt:lpstr>Test Strategy and Test Plan</vt:lpstr>
      <vt:lpstr>How was your self-study?</vt:lpstr>
      <vt:lpstr>Test Strategy</vt:lpstr>
      <vt:lpstr>Test Plan</vt:lpstr>
      <vt:lpstr>Test Plan Structure [IEEE 829]</vt:lpstr>
      <vt:lpstr>Test Plan Identifier</vt:lpstr>
      <vt:lpstr>Introduction</vt:lpstr>
      <vt:lpstr>Test Items</vt:lpstr>
      <vt:lpstr>Features to be Tested</vt:lpstr>
      <vt:lpstr>Features not to be Tested</vt:lpstr>
      <vt:lpstr>Approach </vt:lpstr>
      <vt:lpstr>Item Pass/Fail Criteria</vt:lpstr>
      <vt:lpstr>Suspension Criteria and Resumption Requirements</vt:lpstr>
      <vt:lpstr>Test Deliverables</vt:lpstr>
      <vt:lpstr>Remaining Test Tasks</vt:lpstr>
      <vt:lpstr>Environmental Needs</vt:lpstr>
      <vt:lpstr>Staffing and Training needs</vt:lpstr>
      <vt:lpstr>Responsibilities</vt:lpstr>
      <vt:lpstr>Schedule</vt:lpstr>
      <vt:lpstr>Risks and Contingencies</vt:lpstr>
      <vt:lpstr>Approvals</vt:lpstr>
      <vt:lpstr>Hometask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Strategy and Test Plan</dc:title>
  <dc:creator>ABC</dc:creator>
  <cp:lastModifiedBy>Microsoft Office User</cp:lastModifiedBy>
  <cp:revision>8</cp:revision>
  <dcterms:created xsi:type="dcterms:W3CDTF">2018-08-11T19:22:13Z</dcterms:created>
  <dcterms:modified xsi:type="dcterms:W3CDTF">2020-04-26T11:25:53Z</dcterms:modified>
</cp:coreProperties>
</file>