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8" r:id="rId3"/>
    <p:sldId id="257" r:id="rId4"/>
    <p:sldId id="259" r:id="rId5"/>
    <p:sldId id="261"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80329" autoAdjust="0"/>
  </p:normalViewPr>
  <p:slideViewPr>
    <p:cSldViewPr snapToGrid="0">
      <p:cViewPr varScale="1">
        <p:scale>
          <a:sx n="127" d="100"/>
          <a:sy n="127" d="100"/>
        </p:scale>
        <p:origin x="175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8</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850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Possible source for the data</a:t>
            </a:r>
          </a:p>
          <a:p>
            <a:pPr>
              <a:buClrTx/>
              <a:buFont typeface="Wingdings" panose="05000000000000000000" pitchFamily="2" charset="2"/>
              <a:buChar char="§"/>
            </a:pPr>
            <a:r>
              <a:rPr lang="en-US" sz="1800" dirty="0"/>
              <a:t>EARN SLFRF Workbook, Q4 2022 (ref https://www.epi.org/resources/budget/)</a:t>
            </a:r>
          </a:p>
          <a:p>
            <a:pPr>
              <a:buClrTx/>
              <a:buFont typeface="Wingdings" panose="05000000000000000000" pitchFamily="2" charset="2"/>
              <a:buChar char="§"/>
            </a:pPr>
            <a:r>
              <a:rPr lang="en-US" sz="18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850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544068" lvl="1" indent="-342900">
              <a:buClrTx/>
              <a:buFont typeface="+mj-lt"/>
              <a:buAutoNum type="arabicPeriod"/>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Use Pandas to clean and format your dataset or datasets.</a:t>
            </a:r>
          </a:p>
          <a:p>
            <a:pPr>
              <a:buClrTx/>
              <a:buFont typeface="Arial" panose="020B0604020202020204" pitchFamily="34" charset="0"/>
              <a:buChar char="•"/>
            </a:pPr>
            <a:r>
              <a:rPr lang="en-US" dirty="0"/>
              <a:t>Create a Jupyter notebook describing the data exploration and cleanup process.</a:t>
            </a:r>
          </a:p>
          <a:p>
            <a:pPr>
              <a:buClrTx/>
              <a:buFont typeface="Arial" panose="020B0604020202020204" pitchFamily="34" charset="0"/>
              <a:buChar char="•"/>
            </a:pPr>
            <a:r>
              <a:rPr lang="en-US" dirty="0"/>
              <a:t>Create a Jupyter notebook illustrating the final data analysis.</a:t>
            </a:r>
          </a:p>
          <a:p>
            <a:pPr>
              <a:buClrTx/>
              <a:buFont typeface="Arial" panose="020B0604020202020204" pitchFamily="34" charset="0"/>
              <a:buChar char="•"/>
            </a:pPr>
            <a:r>
              <a:rPr lang="en-US" dirty="0"/>
              <a:t>Use Matplotlib to create 6 to 8 visualizations of your data</a:t>
            </a:r>
          </a:p>
          <a:p>
            <a:pPr>
              <a:buClrTx/>
              <a:buFont typeface="Arial" panose="020B0604020202020204" pitchFamily="34" charset="0"/>
              <a:buChar char="•"/>
            </a:pPr>
            <a:r>
              <a:rPr lang="en-US" dirty="0"/>
              <a:t>(ideally, at least 2 visualizations per “question” that you ask your data).</a:t>
            </a:r>
          </a:p>
          <a:p>
            <a:pPr>
              <a:buClrTx/>
              <a:buFont typeface="Arial" panose="020B0604020202020204" pitchFamily="34" charset="0"/>
              <a:buChar char="•"/>
            </a:pPr>
            <a:r>
              <a:rPr lang="en-US" dirty="0"/>
              <a:t>Save PNG images of your visualizations to distribute to the class and instructional team—and for</a:t>
            </a:r>
          </a:p>
          <a:p>
            <a:pPr>
              <a:buClrTx/>
              <a:buFont typeface="Arial" panose="020B0604020202020204" pitchFamily="34" charset="0"/>
              <a:buChar char="•"/>
            </a:pPr>
            <a:r>
              <a:rPr lang="en-US" dirty="0"/>
              <a:t>inclusion in your presentation.</a:t>
            </a:r>
          </a:p>
          <a:p>
            <a:pPr>
              <a:buClrTx/>
              <a:buFont typeface="Arial" panose="020B0604020202020204" pitchFamily="34" charset="0"/>
              <a:buChar char="•"/>
            </a:pPr>
            <a:r>
              <a:rPr lang="en-US" dirty="0"/>
              <a:t>Create a write-up summarizing your major findings. This should include a heading for each “question”</a:t>
            </a:r>
          </a:p>
          <a:p>
            <a:pPr>
              <a:buClrTx/>
              <a:buFont typeface="Arial" panose="020B0604020202020204" pitchFamily="34" charset="0"/>
              <a:buChar char="•"/>
            </a:pPr>
            <a:r>
              <a:rPr lang="en-US" dirty="0"/>
              <a:t>that you asked your data as well as a short description of your findings and any relevant plots.</a:t>
            </a:r>
          </a:p>
          <a:p>
            <a:pPr>
              <a:buClrTx/>
              <a:buFont typeface="Arial" panose="020B0604020202020204" pitchFamily="34" charset="0"/>
              <a:buChar char="•"/>
            </a:pPr>
            <a:r>
              <a:rPr lang="en-US" dirty="0"/>
              <a:t>Bonus Use at least one API—if you can find one with data pertinent to your primary research questions.</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API bonus work, write pseudo-code for .</a:t>
            </a:r>
            <a:r>
              <a:rPr lang="en-US" dirty="0" err="1"/>
              <a:t>ipynb</a:t>
            </a:r>
            <a:r>
              <a:rPr lang="en-US" dirty="0"/>
              <a:t> file</a:t>
            </a:r>
          </a:p>
          <a:p>
            <a:pPr lvl="1"/>
            <a:r>
              <a:rPr lang="en-US" dirty="0"/>
              <a:t>Sarah: Data clean</a:t>
            </a:r>
          </a:p>
          <a:p>
            <a:pPr lvl="1"/>
            <a:r>
              <a:rPr lang="en-US" dirty="0"/>
              <a:t>Greg: Debug, technical issues, overall support, CDC API (where able/if has time to set up)</a:t>
            </a:r>
          </a:p>
          <a:p>
            <a:pPr lvl="1"/>
            <a:r>
              <a:rPr lang="en-US" dirty="0"/>
              <a:t>Aaliyah: overall support</a:t>
            </a:r>
          </a:p>
          <a:p>
            <a:pPr lvl="1"/>
            <a:r>
              <a:rPr lang="en-US" dirty="0"/>
              <a:t>Kendal: Visuals planning and execution</a:t>
            </a:r>
          </a:p>
          <a:p>
            <a:pPr lvl="1"/>
            <a:r>
              <a:rPr lang="en-US" dirty="0"/>
              <a:t>Joanna: Visuals planning and execution</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1078</Words>
  <Application>Microsoft Office PowerPoint</Application>
  <PresentationFormat>Widescreen</PresentationFormat>
  <Paragraphs>103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PowerPoint Presentation</vt:lpstr>
      <vt:lpstr>PowerPoint Presentation</vt:lpstr>
      <vt:lpstr>Breakdown of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24</cp:revision>
  <dcterms:created xsi:type="dcterms:W3CDTF">2023-05-08T00:50:41Z</dcterms:created>
  <dcterms:modified xsi:type="dcterms:W3CDTF">2023-05-10T16:53:15Z</dcterms:modified>
</cp:coreProperties>
</file>