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8" r:id="rId3"/>
    <p:sldId id="257" r:id="rId4"/>
    <p:sldId id="259" r:id="rId5"/>
    <p:sldId id="261"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80329" autoAdjust="0"/>
  </p:normalViewPr>
  <p:slideViewPr>
    <p:cSldViewPr snapToGrid="0">
      <p:cViewPr varScale="1">
        <p:scale>
          <a:sx n="127" d="100"/>
          <a:sy n="127" d="100"/>
        </p:scale>
        <p:origin x="175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8</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t>(names in alphabetical order)</a:t>
            </a:r>
          </a:p>
        </p:txBody>
      </p:sp>
    </p:spTree>
    <p:extLst>
      <p:ext uri="{BB962C8B-B14F-4D97-AF65-F5344CB8AC3E}">
        <p14:creationId xmlns:p14="http://schemas.microsoft.com/office/powerpoint/2010/main" val="412963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85000" lnSpcReduction="20000"/>
          </a:bodyPr>
          <a:lstStyle/>
          <a:p>
            <a:r>
              <a:rPr lang="en-US" dirty="0"/>
              <a:t>The kind of data you’d like to work with and the field you’re interested in (finance, healthcare surveys, etc.)</a:t>
            </a:r>
          </a:p>
          <a:p>
            <a:endParaRPr lang="en-US" dirty="0"/>
          </a:p>
          <a:p>
            <a:r>
              <a:rPr lang="en-US" dirty="0"/>
              <a:t>The questions you’ll ask of the data</a:t>
            </a:r>
          </a:p>
          <a:p>
            <a:endParaRPr lang="en-US" dirty="0"/>
          </a:p>
          <a:p>
            <a:endParaRPr lang="en-US" dirty="0"/>
          </a:p>
          <a:p>
            <a:r>
              <a:rPr lang="en-US" dirty="0"/>
              <a:t>Possible source for the 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850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narrow to top 3 and bottom 3 in analysis (can change)</a:t>
            </a:r>
          </a:p>
          <a:p>
            <a:pPr lvl="1">
              <a:buClrTx/>
              <a:buFont typeface="Wingdings" panose="05000000000000000000" pitchFamily="2" charset="2"/>
              <a:buChar char="§"/>
            </a:pPr>
            <a:endParaRPr lang="en-US" dirty="0"/>
          </a:p>
          <a:p>
            <a:pPr lvl="1">
              <a:buClrTx/>
              <a:buFont typeface="Wingdings" panose="05000000000000000000" pitchFamily="2" charset="2"/>
              <a:buChar char="§"/>
            </a:pPr>
            <a:endParaRPr lang="en-US" dirty="0"/>
          </a:p>
          <a:p>
            <a:endParaRPr lang="en-US" dirty="0"/>
          </a:p>
          <a:p>
            <a:r>
              <a:rPr lang="en-US" dirty="0"/>
              <a:t>What this project is not</a:t>
            </a:r>
          </a:p>
          <a:p>
            <a:endParaRPr lang="en-US" dirty="0"/>
          </a:p>
          <a:p>
            <a:endParaRPr lang="en-US" dirty="0"/>
          </a:p>
          <a:p>
            <a:pPr marL="0" indent="0">
              <a:buNone/>
            </a:pPr>
            <a:r>
              <a:rPr lang="en-US" dirty="0"/>
              <a:t>Data source constraints and assumptions</a:t>
            </a:r>
          </a:p>
          <a:p>
            <a:pPr>
              <a:buFont typeface="Arial" panose="020B0604020202020204" pitchFamily="34" charset="0"/>
              <a:buChar char="•"/>
            </a:pPr>
            <a:r>
              <a:rPr lang="en-US" sz="1600" dirty="0"/>
              <a:t>State size/population not taken into account</a:t>
            </a:r>
          </a:p>
          <a:p>
            <a:pPr>
              <a:buFont typeface="Arial" panose="020B0604020202020204" pitchFamily="34" charset="0"/>
              <a:buChar char="•"/>
            </a:pPr>
            <a:r>
              <a:rPr lang="en-US" sz="1600" dirty="0"/>
              <a:t>Different qualification criteria per state</a:t>
            </a: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36997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r>
              <a:rPr lang="en-US" dirty="0"/>
              <a:t>Describe the data source here. Include hyperlinks where relevant</a:t>
            </a:r>
          </a:p>
          <a:p>
            <a:endParaRPr lang="en-US" dirty="0"/>
          </a:p>
          <a:p>
            <a:pPr marL="914400" lvl="1" indent="-457200">
              <a:buFont typeface="+mj-lt"/>
              <a:buAutoNum type="arabicPeriod"/>
            </a:pPr>
            <a:r>
              <a:rPr lang="en-US" dirty="0"/>
              <a:t>Check for copyright protections, and make sure that the way you plan to use this dataset is within the bounds of fair use.</a:t>
            </a:r>
          </a:p>
          <a:p>
            <a:pPr marL="914400" lvl="1" indent="-457200">
              <a:buFont typeface="+mj-lt"/>
              <a:buAutoNum type="arabicPeriod"/>
            </a:pPr>
            <a:endParaRPr lang="en-US" dirty="0"/>
          </a:p>
          <a:p>
            <a:pPr marL="914400" lvl="1" indent="-457200">
              <a:buFont typeface="+mj-lt"/>
              <a:buAutoNum type="arabicPeriod"/>
            </a:pPr>
            <a:r>
              <a:rPr lang="en-US" dirty="0"/>
              <a:t>Document how you intend to use this dataset now and in the future. Find any licenses or terms of use associated with the dataset, and review them to confirm that your intended use is in compliance.</a:t>
            </a:r>
          </a:p>
          <a:p>
            <a:pPr marL="914400" lvl="1" indent="-457200">
              <a:buFont typeface="+mj-lt"/>
              <a:buAutoNum type="arabicPeriod"/>
            </a:pPr>
            <a:endParaRPr lang="en-US" dirty="0"/>
          </a:p>
          <a:p>
            <a:pPr marL="914400" lvl="1" indent="-457200">
              <a:buFont typeface="+mj-lt"/>
              <a:buAutoNum type="arabicPeriod"/>
            </a:pPr>
            <a:r>
              <a:rPr lang="en-US" dirty="0"/>
              <a:t>Investigate how the dataset was collected. Identify any indicators that the data was obtained from a source that the compilers were not authorized to access.</a:t>
            </a:r>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544068" lvl="1" indent="-342900">
              <a:buClrTx/>
              <a:buFont typeface="+mj-lt"/>
              <a:buAutoNum type="arabicPeriod"/>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Use Pandas to clean and format your dataset or datasets.</a:t>
            </a:r>
          </a:p>
          <a:p>
            <a:pPr>
              <a:buClrTx/>
              <a:buFont typeface="Arial" panose="020B0604020202020204" pitchFamily="34" charset="0"/>
              <a:buChar char="•"/>
            </a:pPr>
            <a:r>
              <a:rPr lang="en-US" dirty="0"/>
              <a:t>Create a Jupyter notebook describing the data exploration and cleanup process.</a:t>
            </a:r>
          </a:p>
          <a:p>
            <a:pPr>
              <a:buClrTx/>
              <a:buFont typeface="Arial" panose="020B0604020202020204" pitchFamily="34" charset="0"/>
              <a:buChar char="•"/>
            </a:pPr>
            <a:r>
              <a:rPr lang="en-US" dirty="0"/>
              <a:t>Create a Jupyter notebook illustrating the final data analysis.</a:t>
            </a:r>
          </a:p>
          <a:p>
            <a:pPr>
              <a:buClrTx/>
              <a:buFont typeface="Arial" panose="020B0604020202020204" pitchFamily="34" charset="0"/>
              <a:buChar char="•"/>
            </a:pPr>
            <a:r>
              <a:rPr lang="en-US" dirty="0"/>
              <a:t>Use Matplotlib to create 6 to 8 visualizations of your data</a:t>
            </a:r>
          </a:p>
          <a:p>
            <a:pPr>
              <a:buClrTx/>
              <a:buFont typeface="Arial" panose="020B0604020202020204" pitchFamily="34" charset="0"/>
              <a:buChar char="•"/>
            </a:pPr>
            <a:r>
              <a:rPr lang="en-US" dirty="0"/>
              <a:t>(ideally, at least 2 visualizations per “question” that you ask your data).</a:t>
            </a:r>
          </a:p>
          <a:p>
            <a:pPr>
              <a:buClrTx/>
              <a:buFont typeface="Arial" panose="020B0604020202020204" pitchFamily="34" charset="0"/>
              <a:buChar char="•"/>
            </a:pPr>
            <a:r>
              <a:rPr lang="en-US" dirty="0"/>
              <a:t>Save PNG images of your visualizations to distribute to the class and instructional team—and for</a:t>
            </a:r>
          </a:p>
          <a:p>
            <a:pPr>
              <a:buClrTx/>
              <a:buFont typeface="Arial" panose="020B0604020202020204" pitchFamily="34" charset="0"/>
              <a:buChar char="•"/>
            </a:pPr>
            <a:r>
              <a:rPr lang="en-US" dirty="0"/>
              <a:t>inclusion in your presentation.</a:t>
            </a:r>
          </a:p>
          <a:p>
            <a:pPr>
              <a:buClrTx/>
              <a:buFont typeface="Arial" panose="020B0604020202020204" pitchFamily="34" charset="0"/>
              <a:buChar char="•"/>
            </a:pPr>
            <a:r>
              <a:rPr lang="en-US" dirty="0"/>
              <a:t>Create a write-up summarizing your major findings. This should include a heading for each “question”</a:t>
            </a:r>
          </a:p>
          <a:p>
            <a:pPr>
              <a:buClrTx/>
              <a:buFont typeface="Arial" panose="020B0604020202020204" pitchFamily="34" charset="0"/>
              <a:buChar char="•"/>
            </a:pPr>
            <a:r>
              <a:rPr lang="en-US" dirty="0"/>
              <a:t>that you asked your data as well as a short description of your findings and any relevant plots.</a:t>
            </a:r>
          </a:p>
          <a:p>
            <a:pPr>
              <a:buClrTx/>
              <a:buFont typeface="Arial" panose="020B0604020202020204" pitchFamily="34" charset="0"/>
              <a:buChar char="•"/>
            </a:pPr>
            <a:r>
              <a:rPr lang="en-US" dirty="0"/>
              <a:t>Bonus Use at least one API—if you can find one with data pertinent to your primary research questions.</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6 parts: each group member to speak during presentation</a:t>
            </a:r>
          </a:p>
          <a:p>
            <a:pPr lvl="1"/>
            <a:r>
              <a:rPr lang="en-US" dirty="0"/>
              <a:t>Sarah: Data clean (data </a:t>
            </a:r>
            <a:r>
              <a:rPr lang="en-US" dirty="0" err="1"/>
              <a:t>engr</a:t>
            </a:r>
            <a:r>
              <a:rPr lang="en-US" dirty="0"/>
              <a:t>)</a:t>
            </a:r>
          </a:p>
          <a:p>
            <a:pPr lvl="1"/>
            <a:r>
              <a:rPr lang="en-US" dirty="0"/>
              <a:t>Kendal: Visuals planning and execution</a:t>
            </a:r>
          </a:p>
          <a:p>
            <a:pPr lvl="1"/>
            <a:r>
              <a:rPr lang="en-US" dirty="0"/>
              <a:t>Greg: Debug, technical issues, overall support, CDC API (based off questions to be answered)</a:t>
            </a:r>
          </a:p>
          <a:p>
            <a:pPr lvl="1"/>
            <a:r>
              <a:rPr lang="en-US" dirty="0"/>
              <a:t>Aaliyah: overall support</a:t>
            </a:r>
          </a:p>
          <a:p>
            <a:pPr lvl="1"/>
            <a:r>
              <a:rPr lang="en-US" dirty="0"/>
              <a:t>Evan: Data collection (CDC API bonus support), write pseudo-code where needed</a:t>
            </a:r>
          </a:p>
          <a:p>
            <a:pPr lvl="1"/>
            <a:r>
              <a:rPr lang="en-US" dirty="0"/>
              <a:t>Joanna: Visuals planning and execution</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TotalTime>
  <Words>990</Words>
  <Application>Microsoft Office PowerPoint</Application>
  <PresentationFormat>Widescreen</PresentationFormat>
  <Paragraphs>99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vt:lpstr>
      <vt:lpstr>Wingdings</vt:lpstr>
      <vt:lpstr>Retrospect</vt:lpstr>
      <vt:lpstr>Project 1</vt:lpstr>
      <vt:lpstr>Purpose and Scope</vt:lpstr>
      <vt:lpstr>Data Source(s)</vt:lpstr>
      <vt:lpstr>Analysis Methods</vt:lpstr>
      <vt:lpstr>Github Repo</vt:lpstr>
      <vt:lpstr>PowerPoint Presentation</vt:lpstr>
      <vt:lpstr>PowerPoint Presentation</vt:lpstr>
      <vt:lpstr>PowerPoint Presentation</vt:lpstr>
      <vt:lpstr>Breakdown of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22</cp:revision>
  <dcterms:created xsi:type="dcterms:W3CDTF">2023-05-08T00:50:41Z</dcterms:created>
  <dcterms:modified xsi:type="dcterms:W3CDTF">2023-05-10T02:57:13Z</dcterms:modified>
</cp:coreProperties>
</file>