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8"/>
  </p:notes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05" autoAdjust="0"/>
    <p:restoredTop sz="94958" autoAdjust="0"/>
  </p:normalViewPr>
  <p:slideViewPr>
    <p:cSldViewPr snapToGrid="0">
      <p:cViewPr varScale="1">
        <p:scale>
          <a:sx n="151" d="100"/>
          <a:sy n="151" d="100"/>
        </p:scale>
        <p:origin x="66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E1E4B-2B0B-4F18-825C-E1CF4409D9D0}" type="datetimeFigureOut">
              <a:rPr lang="en-US" smtClean="0"/>
              <a:t>5/9/2023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59B1D-B0BC-4C10-A0E9-E068C37A006F}" type="slidenum">
              <a:rPr lang="en-US" smtClean="0"/>
              <a:t>‹#›</a:t>
            </a:fld>
            <a:endParaRPr lang="en-US"/>
          </a:p>
        </p:txBody>
      </p:sp>
    </p:spTree>
    <p:extLst>
      <p:ext uri="{BB962C8B-B14F-4D97-AF65-F5344CB8AC3E}">
        <p14:creationId xmlns:p14="http://schemas.microsoft.com/office/powerpoint/2010/main" val="831046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p>
          <a:p>
            <a:r>
              <a:rPr lang="en-US" dirty="0"/>
              <a:t>“</a:t>
            </a:r>
            <a:r>
              <a:rPr lang="en-US" b="0" i="0" dirty="0">
                <a:solidFill>
                  <a:srgbClr val="2B2B2B"/>
                </a:solidFill>
                <a:effectLst/>
                <a:latin typeface="Roboto" panose="02000000000000000000" pitchFamily="2" charset="0"/>
              </a:rPr>
              <a:t>The aim of our project is to uncover patterns in credit card fraud. We’ll examine relationships between transaction types and location, purchase prices and times of day, purchase trends over the course of a year, and other related relationships derived from the data.”</a:t>
            </a:r>
            <a:endParaRPr lang="en-US" dirty="0"/>
          </a:p>
        </p:txBody>
      </p:sp>
      <p:sp>
        <p:nvSpPr>
          <p:cNvPr id="4" name="Slide Number Placeholder 3"/>
          <p:cNvSpPr>
            <a:spLocks noGrp="1"/>
          </p:cNvSpPr>
          <p:nvPr>
            <p:ph type="sldNum" sz="quarter" idx="5"/>
          </p:nvPr>
        </p:nvSpPr>
        <p:spPr/>
        <p:txBody>
          <a:bodyPr/>
          <a:lstStyle/>
          <a:p>
            <a:fld id="{F1D59B1D-B0BC-4C10-A0E9-E068C37A006F}" type="slidenum">
              <a:rPr lang="en-US" smtClean="0"/>
              <a:t>2</a:t>
            </a:fld>
            <a:endParaRPr lang="en-US"/>
          </a:p>
        </p:txBody>
      </p:sp>
    </p:spTree>
    <p:extLst>
      <p:ext uri="{BB962C8B-B14F-4D97-AF65-F5344CB8AC3E}">
        <p14:creationId xmlns:p14="http://schemas.microsoft.com/office/powerpoint/2010/main" val="2597049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373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337491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91177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424645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EA6E8-F76E-44A9-9BED-4361634B60BD}"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41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5EA6E8-F76E-44A9-9BED-4361634B60BD}"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138850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5EA6E8-F76E-44A9-9BED-4361634B60BD}" type="datetimeFigureOut">
              <a:rPr lang="en-US" smtClean="0"/>
              <a:t>5/9/2023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994422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5EA6E8-F76E-44A9-9BED-4361634B60BD}" type="datetimeFigureOut">
              <a:rPr lang="en-US" smtClean="0"/>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138073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5EA6E8-F76E-44A9-9BED-4361634B60BD}" type="datetimeFigureOut">
              <a:rPr lang="en-US" smtClean="0"/>
              <a:t>5/9/2023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801201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5EA6E8-F76E-44A9-9BED-4361634B60BD}" type="datetimeFigureOut">
              <a:rPr lang="en-US" smtClean="0"/>
              <a:t>5/9/2023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3EE1AF-E22A-4FDC-82EE-C9C60BA5369F}" type="slidenum">
              <a:rPr lang="en-US" smtClean="0"/>
              <a:t>‹#›</a:t>
            </a:fld>
            <a:endParaRPr lang="en-US"/>
          </a:p>
        </p:txBody>
      </p:sp>
    </p:spTree>
    <p:extLst>
      <p:ext uri="{BB962C8B-B14F-4D97-AF65-F5344CB8AC3E}">
        <p14:creationId xmlns:p14="http://schemas.microsoft.com/office/powerpoint/2010/main" val="2180931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5EA6E8-F76E-44A9-9BED-4361634B60BD}"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860379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25EA6E8-F76E-44A9-9BED-4361634B60BD}" type="datetimeFigureOut">
              <a:rPr lang="en-US" smtClean="0"/>
              <a:t>5/9/2023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3EE1AF-E22A-4FDC-82EE-C9C60BA5369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3079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github.com/en/issues/organizing-your-work-with-project-boards/managing-project-boar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274F-4DAD-5A60-689D-910FA4C88A32}"/>
              </a:ext>
            </a:extLst>
          </p:cNvPr>
          <p:cNvSpPr>
            <a:spLocks noGrp="1"/>
          </p:cNvSpPr>
          <p:nvPr>
            <p:ph type="ctrTitle"/>
          </p:nvPr>
        </p:nvSpPr>
        <p:spPr/>
        <p:txBody>
          <a:bodyPr/>
          <a:lstStyle/>
          <a:p>
            <a:r>
              <a:rPr lang="en-US" dirty="0"/>
              <a:t>Project 1</a:t>
            </a:r>
          </a:p>
        </p:txBody>
      </p:sp>
      <p:sp>
        <p:nvSpPr>
          <p:cNvPr id="3" name="Subtitle 2">
            <a:extLst>
              <a:ext uri="{FF2B5EF4-FFF2-40B4-BE49-F238E27FC236}">
                <a16:creationId xmlns:a16="http://schemas.microsoft.com/office/drawing/2014/main" id="{16EAF2CC-0863-A164-C9FC-875C83ACAE1D}"/>
              </a:ext>
            </a:extLst>
          </p:cNvPr>
          <p:cNvSpPr>
            <a:spLocks noGrp="1"/>
          </p:cNvSpPr>
          <p:nvPr>
            <p:ph type="subTitle" idx="1"/>
          </p:nvPr>
        </p:nvSpPr>
        <p:spPr/>
        <p:txBody>
          <a:bodyPr/>
          <a:lstStyle/>
          <a:p>
            <a:r>
              <a:rPr lang="en-US" dirty="0"/>
              <a:t>Group 7:</a:t>
            </a:r>
          </a:p>
          <a:p>
            <a:r>
              <a:rPr lang="en-US" dirty="0"/>
              <a:t>(names in alphabetical order)</a:t>
            </a:r>
          </a:p>
        </p:txBody>
      </p:sp>
    </p:spTree>
    <p:extLst>
      <p:ext uri="{BB962C8B-B14F-4D97-AF65-F5344CB8AC3E}">
        <p14:creationId xmlns:p14="http://schemas.microsoft.com/office/powerpoint/2010/main" val="4129637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31D7-F961-0363-14A1-DC3CC04F8BEF}"/>
              </a:ext>
            </a:extLst>
          </p:cNvPr>
          <p:cNvSpPr>
            <a:spLocks noGrp="1"/>
          </p:cNvSpPr>
          <p:nvPr>
            <p:ph type="title"/>
          </p:nvPr>
        </p:nvSpPr>
        <p:spPr/>
        <p:txBody>
          <a:bodyPr/>
          <a:lstStyle/>
          <a:p>
            <a:pPr algn="ctr"/>
            <a:r>
              <a:rPr lang="en-US" dirty="0"/>
              <a:t>Purpose and Scope</a:t>
            </a:r>
          </a:p>
        </p:txBody>
      </p:sp>
      <p:sp>
        <p:nvSpPr>
          <p:cNvPr id="3" name="Content Placeholder 2">
            <a:extLst>
              <a:ext uri="{FF2B5EF4-FFF2-40B4-BE49-F238E27FC236}">
                <a16:creationId xmlns:a16="http://schemas.microsoft.com/office/drawing/2014/main" id="{C2ECC505-913C-7EFF-4818-930E44C5DC49}"/>
              </a:ext>
            </a:extLst>
          </p:cNvPr>
          <p:cNvSpPr>
            <a:spLocks noGrp="1"/>
          </p:cNvSpPr>
          <p:nvPr>
            <p:ph sz="half" idx="1"/>
          </p:nvPr>
        </p:nvSpPr>
        <p:spPr>
          <a:ln>
            <a:solidFill>
              <a:schemeClr val="tx1"/>
            </a:solidFill>
          </a:ln>
        </p:spPr>
        <p:txBody>
          <a:bodyPr/>
          <a:lstStyle/>
          <a:p>
            <a:r>
              <a:rPr lang="en-US" dirty="0"/>
              <a:t>The kind of data you’d like to work with and the field you’re interested in (finance, healthcare surveys, etc.)</a:t>
            </a:r>
          </a:p>
          <a:p>
            <a:endParaRPr lang="en-US" dirty="0"/>
          </a:p>
          <a:p>
            <a:r>
              <a:rPr lang="en-US" dirty="0"/>
              <a:t>The questions you’ll ask of the data</a:t>
            </a:r>
          </a:p>
          <a:p>
            <a:endParaRPr lang="en-US" dirty="0"/>
          </a:p>
          <a:p>
            <a:endParaRPr lang="en-US" dirty="0"/>
          </a:p>
          <a:p>
            <a:r>
              <a:rPr lang="en-US" dirty="0"/>
              <a:t>Possible source for the data</a:t>
            </a:r>
          </a:p>
          <a:p>
            <a:endParaRPr lang="en-US" dirty="0"/>
          </a:p>
          <a:p>
            <a:endParaRPr lang="en-US" dirty="0"/>
          </a:p>
        </p:txBody>
      </p:sp>
      <p:sp>
        <p:nvSpPr>
          <p:cNvPr id="4" name="Content Placeholder 3">
            <a:extLst>
              <a:ext uri="{FF2B5EF4-FFF2-40B4-BE49-F238E27FC236}">
                <a16:creationId xmlns:a16="http://schemas.microsoft.com/office/drawing/2014/main" id="{CA9972A8-3C16-4FAC-9278-D90F135356E0}"/>
              </a:ext>
            </a:extLst>
          </p:cNvPr>
          <p:cNvSpPr>
            <a:spLocks noGrp="1"/>
          </p:cNvSpPr>
          <p:nvPr>
            <p:ph sz="half" idx="2"/>
          </p:nvPr>
        </p:nvSpPr>
        <p:spPr>
          <a:ln>
            <a:solidFill>
              <a:schemeClr val="tx1"/>
            </a:solidFill>
          </a:ln>
        </p:spPr>
        <p:txBody>
          <a:bodyPr/>
          <a:lstStyle/>
          <a:p>
            <a:r>
              <a:rPr lang="en-US" dirty="0"/>
              <a:t>What this project is</a:t>
            </a:r>
          </a:p>
          <a:p>
            <a:endParaRPr lang="en-US" dirty="0"/>
          </a:p>
          <a:p>
            <a:endParaRPr lang="en-US" dirty="0"/>
          </a:p>
          <a:p>
            <a:r>
              <a:rPr lang="en-US" dirty="0"/>
              <a:t>What this project is not</a:t>
            </a:r>
          </a:p>
          <a:p>
            <a:endParaRPr lang="en-US" dirty="0"/>
          </a:p>
          <a:p>
            <a:endParaRPr lang="en-US" dirty="0"/>
          </a:p>
          <a:p>
            <a:r>
              <a:rPr lang="en-US" dirty="0"/>
              <a:t>Data source constraints and assumptions</a:t>
            </a:r>
          </a:p>
        </p:txBody>
      </p:sp>
    </p:spTree>
    <p:extLst>
      <p:ext uri="{BB962C8B-B14F-4D97-AF65-F5344CB8AC3E}">
        <p14:creationId xmlns:p14="http://schemas.microsoft.com/office/powerpoint/2010/main" val="3699768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956C-F39F-0B1F-680C-BCC4B1596D4C}"/>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B21C263D-C578-C11E-2FD8-4C82039826FD}"/>
              </a:ext>
            </a:extLst>
          </p:cNvPr>
          <p:cNvSpPr>
            <a:spLocks noGrp="1"/>
          </p:cNvSpPr>
          <p:nvPr>
            <p:ph idx="1"/>
          </p:nvPr>
        </p:nvSpPr>
        <p:spPr/>
        <p:txBody>
          <a:bodyPr>
            <a:normAutofit/>
          </a:bodyPr>
          <a:lstStyle/>
          <a:p>
            <a:r>
              <a:rPr lang="en-US" dirty="0"/>
              <a:t>Describe the data source here. Include hyperlinks where relevant</a:t>
            </a:r>
          </a:p>
          <a:p>
            <a:endParaRPr lang="en-US" dirty="0"/>
          </a:p>
          <a:p>
            <a:pPr marL="914400" lvl="1" indent="-457200">
              <a:buFont typeface="+mj-lt"/>
              <a:buAutoNum type="arabicPeriod"/>
            </a:pPr>
            <a:r>
              <a:rPr lang="en-US" dirty="0"/>
              <a:t>Check for copyright protections, and make sure that the way you plan to use this dataset is within the bounds of fair use.</a:t>
            </a:r>
          </a:p>
          <a:p>
            <a:pPr marL="914400" lvl="1" indent="-457200">
              <a:buFont typeface="+mj-lt"/>
              <a:buAutoNum type="arabicPeriod"/>
            </a:pPr>
            <a:endParaRPr lang="en-US" dirty="0"/>
          </a:p>
          <a:p>
            <a:pPr marL="914400" lvl="1" indent="-457200">
              <a:buFont typeface="+mj-lt"/>
              <a:buAutoNum type="arabicPeriod"/>
            </a:pPr>
            <a:r>
              <a:rPr lang="en-US" dirty="0"/>
              <a:t>Document how you intend to use this dataset now and in the future. Find any licenses or terms of use associated with the dataset, and review them to confirm that your intended use is in compliance.</a:t>
            </a:r>
          </a:p>
          <a:p>
            <a:pPr marL="914400" lvl="1" indent="-457200">
              <a:buFont typeface="+mj-lt"/>
              <a:buAutoNum type="arabicPeriod"/>
            </a:pPr>
            <a:endParaRPr lang="en-US" dirty="0"/>
          </a:p>
          <a:p>
            <a:pPr marL="914400" lvl="1" indent="-457200">
              <a:buFont typeface="+mj-lt"/>
              <a:buAutoNum type="arabicPeriod"/>
            </a:pPr>
            <a:r>
              <a:rPr lang="en-US" dirty="0"/>
              <a:t>Investigate how the dataset was collected. Identify any indicators that the data was obtained from a source that the compilers were not authorized to access.</a:t>
            </a:r>
          </a:p>
        </p:txBody>
      </p:sp>
    </p:spTree>
    <p:extLst>
      <p:ext uri="{BB962C8B-B14F-4D97-AF65-F5344CB8AC3E}">
        <p14:creationId xmlns:p14="http://schemas.microsoft.com/office/powerpoint/2010/main" val="80809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BC9A-7B15-E9B0-96DF-05AA5E13C113}"/>
              </a:ext>
            </a:extLst>
          </p:cNvPr>
          <p:cNvSpPr>
            <a:spLocks noGrp="1"/>
          </p:cNvSpPr>
          <p:nvPr>
            <p:ph type="title"/>
          </p:nvPr>
        </p:nvSpPr>
        <p:spPr/>
        <p:txBody>
          <a:bodyPr/>
          <a:lstStyle/>
          <a:p>
            <a:r>
              <a:rPr lang="en-US" dirty="0"/>
              <a:t>Analysis Methods</a:t>
            </a:r>
          </a:p>
        </p:txBody>
      </p:sp>
      <p:sp>
        <p:nvSpPr>
          <p:cNvPr id="3" name="Content Placeholder 2">
            <a:extLst>
              <a:ext uri="{FF2B5EF4-FFF2-40B4-BE49-F238E27FC236}">
                <a16:creationId xmlns:a16="http://schemas.microsoft.com/office/drawing/2014/main" id="{8150B3B9-A2CD-564D-1DE3-F0A9722F9629}"/>
              </a:ext>
            </a:extLst>
          </p:cNvPr>
          <p:cNvSpPr>
            <a:spLocks noGrp="1"/>
          </p:cNvSpPr>
          <p:nvPr>
            <p:ph idx="1"/>
          </p:nvPr>
        </p:nvSpPr>
        <p:spPr/>
        <p:txBody>
          <a:bodyPr/>
          <a:lstStyle/>
          <a:p>
            <a:r>
              <a:rPr lang="en-US" dirty="0"/>
              <a:t>The analysis process can be broken into two broad phases: (1) exploration and cleanup, and (2) analysis.</a:t>
            </a:r>
          </a:p>
          <a:p>
            <a:endParaRPr lang="en-US" dirty="0"/>
          </a:p>
          <a:p>
            <a:r>
              <a:rPr lang="en-US" dirty="0"/>
              <a:t>Describe here how we plan to answer the questions laid out in our Purpose section.</a:t>
            </a:r>
          </a:p>
          <a:p>
            <a:pPr lvl="1"/>
            <a:r>
              <a:rPr lang="en-US" dirty="0"/>
              <a:t>Ex) Summarize first, then narrow scope. </a:t>
            </a:r>
          </a:p>
          <a:p>
            <a:pPr lvl="1"/>
            <a:r>
              <a:rPr lang="en-US" dirty="0"/>
              <a:t>“We recommend focusing your analysis on multiple techniques, such as aggregation, correlation, comparison, summary statistics, sentiment analysis, and time-series analysis.”</a:t>
            </a:r>
          </a:p>
        </p:txBody>
      </p:sp>
    </p:spTree>
    <p:extLst>
      <p:ext uri="{BB962C8B-B14F-4D97-AF65-F5344CB8AC3E}">
        <p14:creationId xmlns:p14="http://schemas.microsoft.com/office/powerpoint/2010/main" val="3055247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6D86-A2FB-D487-C5E7-F7D55A1C70AA}"/>
              </a:ext>
            </a:extLst>
          </p:cNvPr>
          <p:cNvSpPr>
            <a:spLocks noGrp="1"/>
          </p:cNvSpPr>
          <p:nvPr>
            <p:ph type="title"/>
          </p:nvPr>
        </p:nvSpPr>
        <p:spPr/>
        <p:txBody>
          <a:bodyPr/>
          <a:lstStyle/>
          <a:p>
            <a:r>
              <a:rPr lang="en-US" dirty="0"/>
              <a:t>Presentation</a:t>
            </a:r>
          </a:p>
        </p:txBody>
      </p:sp>
      <p:sp>
        <p:nvSpPr>
          <p:cNvPr id="3" name="Content Placeholder 2">
            <a:extLst>
              <a:ext uri="{FF2B5EF4-FFF2-40B4-BE49-F238E27FC236}">
                <a16:creationId xmlns:a16="http://schemas.microsoft.com/office/drawing/2014/main" id="{5E3E40F8-E566-7F42-1FBB-745782052EF2}"/>
              </a:ext>
            </a:extLst>
          </p:cNvPr>
          <p:cNvSpPr>
            <a:spLocks noGrp="1"/>
          </p:cNvSpPr>
          <p:nvPr>
            <p:ph idx="1"/>
          </p:nvPr>
        </p:nvSpPr>
        <p:spPr/>
        <p:txBody>
          <a:bodyPr/>
          <a:lstStyle/>
          <a:p>
            <a:r>
              <a:rPr lang="en-US" dirty="0"/>
              <a:t>Split presentation deck into 6 parts: each group member to speak during presentation</a:t>
            </a:r>
          </a:p>
          <a:p>
            <a:pPr lvl="1"/>
            <a:r>
              <a:rPr lang="en-US" dirty="0"/>
              <a:t>Sarah: Data clean (data </a:t>
            </a:r>
            <a:r>
              <a:rPr lang="en-US" dirty="0" err="1"/>
              <a:t>engr</a:t>
            </a:r>
            <a:r>
              <a:rPr lang="en-US" dirty="0"/>
              <a:t>)</a:t>
            </a:r>
          </a:p>
          <a:p>
            <a:pPr lvl="1"/>
            <a:r>
              <a:rPr lang="en-US" dirty="0"/>
              <a:t>Kendal: Visuals planning and execution</a:t>
            </a:r>
          </a:p>
          <a:p>
            <a:pPr lvl="1"/>
            <a:r>
              <a:rPr lang="en-US" dirty="0"/>
              <a:t>Greg: Debug, technical issues, overall support</a:t>
            </a:r>
          </a:p>
          <a:p>
            <a:pPr lvl="1"/>
            <a:r>
              <a:rPr lang="en-US" dirty="0"/>
              <a:t>Aaliyah: overall support</a:t>
            </a:r>
          </a:p>
          <a:p>
            <a:pPr lvl="1"/>
            <a:r>
              <a:rPr lang="en-US" dirty="0"/>
              <a:t>Evan: Data collection</a:t>
            </a:r>
          </a:p>
          <a:p>
            <a:pPr lvl="1"/>
            <a:r>
              <a:rPr lang="en-US" dirty="0"/>
              <a:t>Joanna: Visuals planning and execution</a:t>
            </a:r>
          </a:p>
          <a:p>
            <a:pPr lvl="1"/>
            <a:endParaRPr lang="en-US" dirty="0"/>
          </a:p>
          <a:p>
            <a:pPr lvl="1"/>
            <a:endParaRPr lang="en-US" dirty="0"/>
          </a:p>
          <a:p>
            <a:r>
              <a:rPr lang="en-US" dirty="0"/>
              <a:t>Keep slide deck clear and concise. Further detail is captured in the Analysis Readme.</a:t>
            </a:r>
          </a:p>
          <a:p>
            <a:pPr lvl="1"/>
            <a:r>
              <a:rPr lang="en-US" dirty="0"/>
              <a:t>More visuals than bullet points</a:t>
            </a:r>
          </a:p>
          <a:p>
            <a:pPr lvl="1"/>
            <a:endParaRPr lang="en-US" dirty="0"/>
          </a:p>
          <a:p>
            <a:pPr lvl="1"/>
            <a:endParaRPr lang="en-US" dirty="0"/>
          </a:p>
          <a:p>
            <a:endParaRPr lang="en-US" dirty="0"/>
          </a:p>
        </p:txBody>
      </p:sp>
    </p:spTree>
    <p:extLst>
      <p:ext uri="{BB962C8B-B14F-4D97-AF65-F5344CB8AC3E}">
        <p14:creationId xmlns:p14="http://schemas.microsoft.com/office/powerpoint/2010/main" val="3017000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C364-BD8D-E30B-C37E-136CB4BDCA73}"/>
              </a:ext>
            </a:extLst>
          </p:cNvPr>
          <p:cNvSpPr>
            <a:spLocks noGrp="1"/>
          </p:cNvSpPr>
          <p:nvPr>
            <p:ph type="title"/>
          </p:nvPr>
        </p:nvSpPr>
        <p:spPr/>
        <p:txBody>
          <a:bodyPr/>
          <a:lstStyle/>
          <a:p>
            <a:r>
              <a:rPr lang="en-US" dirty="0" err="1"/>
              <a:t>Github</a:t>
            </a:r>
            <a:r>
              <a:rPr lang="en-US" dirty="0"/>
              <a:t> Repo</a:t>
            </a:r>
          </a:p>
        </p:txBody>
      </p:sp>
      <p:sp>
        <p:nvSpPr>
          <p:cNvPr id="3" name="Content Placeholder 2">
            <a:extLst>
              <a:ext uri="{FF2B5EF4-FFF2-40B4-BE49-F238E27FC236}">
                <a16:creationId xmlns:a16="http://schemas.microsoft.com/office/drawing/2014/main" id="{47B18CE2-894E-BAE1-C77A-13E6D8B29A21}"/>
              </a:ext>
            </a:extLst>
          </p:cNvPr>
          <p:cNvSpPr>
            <a:spLocks noGrp="1"/>
          </p:cNvSpPr>
          <p:nvPr>
            <p:ph idx="1"/>
          </p:nvPr>
        </p:nvSpPr>
        <p:spPr/>
        <p:txBody>
          <a:bodyPr/>
          <a:lstStyle/>
          <a:p>
            <a:r>
              <a:rPr lang="en-US" dirty="0"/>
              <a:t>One person to own the repo (Evan volunteers)</a:t>
            </a:r>
          </a:p>
          <a:p>
            <a:r>
              <a:rPr lang="en-US" dirty="0"/>
              <a:t>Make sure local repos are always up-to-date with the github.com repo</a:t>
            </a:r>
          </a:p>
          <a:p>
            <a:pPr lvl="1"/>
            <a:r>
              <a:rPr lang="en-US" dirty="0"/>
              <a:t>Pull each time you work on your portion</a:t>
            </a:r>
          </a:p>
          <a:p>
            <a:pPr lvl="1"/>
            <a:r>
              <a:rPr lang="en-US" dirty="0"/>
              <a:t>Commit all local changes and push to </a:t>
            </a:r>
            <a:r>
              <a:rPr lang="en-US" dirty="0" err="1"/>
              <a:t>github</a:t>
            </a:r>
            <a:r>
              <a:rPr lang="en-US" dirty="0"/>
              <a:t> repo when done working</a:t>
            </a:r>
          </a:p>
          <a:p>
            <a:pPr lvl="1"/>
            <a:r>
              <a:rPr lang="en-US" dirty="0"/>
              <a:t>Tip from William: Use a single .</a:t>
            </a:r>
            <a:r>
              <a:rPr lang="en-US" dirty="0" err="1"/>
              <a:t>ipynb</a:t>
            </a:r>
            <a:r>
              <a:rPr lang="en-US" dirty="0"/>
              <a:t> file for the project. Each person will pull that into their local repo.</a:t>
            </a:r>
          </a:p>
          <a:p>
            <a:pPr lvl="2"/>
            <a:r>
              <a:rPr lang="en-US" dirty="0"/>
              <a:t>Section off your code section with blocks #--------------------------- so that you have clear areas of work to prevent merge issues per line.</a:t>
            </a:r>
          </a:p>
          <a:p>
            <a:pPr lvl="1"/>
            <a:endParaRPr lang="en-US" dirty="0"/>
          </a:p>
          <a:p>
            <a:pPr marL="201168" lvl="1" indent="0">
              <a:buNone/>
            </a:pPr>
            <a:r>
              <a:rPr lang="en-US" dirty="0"/>
              <a:t>See </a:t>
            </a:r>
            <a:r>
              <a:rPr lang="en-US" dirty="0">
                <a:hlinkClick r:id="rId2"/>
              </a:rPr>
              <a:t>https://docs.github.com/en/issues/organizing-your-work-with-project-boards/managing-project-boards</a:t>
            </a:r>
            <a:endParaRPr lang="en-US" dirty="0"/>
          </a:p>
          <a:p>
            <a:pPr marL="201168" lvl="1" indent="0">
              <a:buNone/>
            </a:pPr>
            <a:endParaRPr lang="en-US" dirty="0"/>
          </a:p>
          <a:p>
            <a:pPr marL="201168" lvl="1" indent="0">
              <a:buNone/>
            </a:pPr>
            <a:endParaRPr lang="en-US" dirty="0"/>
          </a:p>
        </p:txBody>
      </p:sp>
    </p:spTree>
    <p:extLst>
      <p:ext uri="{BB962C8B-B14F-4D97-AF65-F5344CB8AC3E}">
        <p14:creationId xmlns:p14="http://schemas.microsoft.com/office/powerpoint/2010/main" val="187369618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102</TotalTime>
  <Words>481</Words>
  <Application>Microsoft Office PowerPoint</Application>
  <PresentationFormat>Widescreen</PresentationFormat>
  <Paragraphs>56</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Roboto</vt:lpstr>
      <vt:lpstr>Retrospect</vt:lpstr>
      <vt:lpstr>Project 1</vt:lpstr>
      <vt:lpstr>Purpose and Scope</vt:lpstr>
      <vt:lpstr>Data Source(s)</vt:lpstr>
      <vt:lpstr>Analysis Methods</vt:lpstr>
      <vt:lpstr>Presentation</vt:lpstr>
      <vt:lpstr>Github Repo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Evan Sprecher</dc:creator>
  <cp:lastModifiedBy>Evan Sprecher</cp:lastModifiedBy>
  <cp:revision>12</cp:revision>
  <dcterms:created xsi:type="dcterms:W3CDTF">2023-05-08T00:50:41Z</dcterms:created>
  <dcterms:modified xsi:type="dcterms:W3CDTF">2023-05-10T00:44:59Z</dcterms:modified>
</cp:coreProperties>
</file>