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276" r:id="rId3"/>
    <p:sldId id="271" r:id="rId4"/>
    <p:sldId id="269" r:id="rId5"/>
    <p:sldId id="290" r:id="rId6"/>
    <p:sldId id="288" r:id="rId7"/>
    <p:sldId id="272" r:id="rId8"/>
    <p:sldId id="273" r:id="rId9"/>
    <p:sldId id="283" r:id="rId10"/>
    <p:sldId id="284" r:id="rId11"/>
    <p:sldId id="285" r:id="rId12"/>
    <p:sldId id="286" r:id="rId13"/>
    <p:sldId id="287" r:id="rId14"/>
    <p:sldId id="28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5982" autoAdjust="0"/>
  </p:normalViewPr>
  <p:slideViewPr>
    <p:cSldViewPr snapToGrid="0">
      <p:cViewPr varScale="1">
        <p:scale>
          <a:sx n="153" d="100"/>
          <a:sy n="153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1E4B-2B0B-4F18-825C-E1CF4409D9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9B1D-B0BC-4C10-A0E9-E068C37A0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Min/Max for 65+ is – 84%-95%; average of 65+ series complete across all states is 92%. Not a lot of difference in the numbers of 65+ people fully vaccinated by state. Does this hold true for the bivalent booster?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fully vaccinated, the highest percentage of 65plus folks we see with a bivalent booster is around 60%. The lowest percentage we see is about 18 percent in Mississippi, and the highest we see is around 62% in Maine. So overall percentages are lower, and there is a greater distribution of percentages across states (62-18, vs 95-84)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kamper@epi.org" TargetMode="External"/><Relationship Id="rId2" Type="http://schemas.openxmlformats.org/officeDocument/2006/relationships/hyperlink" Target="https://data.cdc.gov/Vaccinations/COVID-19-Vaccinations-in-the-United-States-Jurisdi/unsk-b7f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68C32-8F59-D5F4-3644-514FE45C30EA}"/>
              </a:ext>
            </a:extLst>
          </p:cNvPr>
          <p:cNvSpPr txBox="1">
            <a:spLocks/>
          </p:cNvSpPr>
          <p:nvPr/>
        </p:nvSpPr>
        <p:spPr>
          <a:xfrm>
            <a:off x="101600" y="815976"/>
            <a:ext cx="12090400" cy="57467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Questions that you found interesting and what motivated you to answer them</a:t>
            </a:r>
          </a:p>
          <a:p>
            <a:pPr marL="201168" lvl="1" indent="0">
              <a:buClrTx/>
              <a:buNone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Where and how you found the data you used to answer these questions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data exploration and cleanup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analysis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Your conclusions, including a numerical summary and visualizations of the summary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implications of your findings: what do your findings mean?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8B47C8-6D82-3329-21EC-05C92318D31E}"/>
              </a:ext>
            </a:extLst>
          </p:cNvPr>
          <p:cNvSpPr txBox="1">
            <a:spLocks/>
          </p:cNvSpPr>
          <p:nvPr/>
        </p:nvSpPr>
        <p:spPr>
          <a:xfrm>
            <a:off x="1066800" y="77053"/>
            <a:ext cx="10058400" cy="70230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Presentation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C724-3EDF-3185-0B0F-D828EAA4EDBB}"/>
              </a:ext>
            </a:extLst>
          </p:cNvPr>
          <p:cNvSpPr txBox="1"/>
          <p:nvPr/>
        </p:nvSpPr>
        <p:spPr>
          <a:xfrm rot="259250">
            <a:off x="1687534" y="5289923"/>
            <a:ext cx="89185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DELETE THIS AFTER PRESENATION SLIDES ARE FINALIZED</a:t>
            </a:r>
          </a:p>
        </p:txBody>
      </p:sp>
    </p:spTree>
    <p:extLst>
      <p:ext uri="{BB962C8B-B14F-4D97-AF65-F5344CB8AC3E}">
        <p14:creationId xmlns:p14="http://schemas.microsoft.com/office/powerpoint/2010/main" val="2614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882-CA28-96A8-EB82-C99D7FA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Vaccination Status by State – Age Groups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53777-E1D7-79E8-D64E-3A241394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5 and 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6B2DA6-CA3A-E260-1635-0987629F6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12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544D50-2F6B-8CE0-4FAC-8775E57FD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B7A7C1A-48DD-0613-7D92-E582E9A906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187818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785B-0268-B2F3-AA8E-1479170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Vaccination Status by State – Age Groups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C4D0-13AE-DE79-30ED-6F0F9459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18 and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E569B-933D-38A6-F637-3BAB804D1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65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A0F97D-B3E8-E3BE-9512-E18D7E2B6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BC84EE-71B8-4A2B-17B0-1E2404A887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26627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4D6-B973-A1CD-ABE8-3EAA277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Bivalent Booster Status – 65 plus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3C7D89-BCB1-38A9-4EDF-914309E2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4896" r="1388" b="11887"/>
          <a:stretch/>
        </p:blipFill>
        <p:spPr>
          <a:xfrm>
            <a:off x="1262129" y="1828800"/>
            <a:ext cx="9311425" cy="4342638"/>
          </a:xfrm>
        </p:spPr>
      </p:pic>
    </p:spTree>
    <p:extLst>
      <p:ext uri="{BB962C8B-B14F-4D97-AF65-F5344CB8AC3E}">
        <p14:creationId xmlns:p14="http://schemas.microsoft.com/office/powerpoint/2010/main" val="354478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AC4CE1-2D49-45F7-2A45-D622BCDE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444248" cy="63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CFDCF-7E8F-94A9-88D5-8EF1F657162B}"/>
              </a:ext>
            </a:extLst>
          </p:cNvPr>
          <p:cNvSpPr txBox="1"/>
          <p:nvPr/>
        </p:nvSpPr>
        <p:spPr>
          <a:xfrm>
            <a:off x="569433" y="1157324"/>
            <a:ext cx="11053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Correlation/Regression plots here. Pick the 2 most “interesting” plots.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Or whichever plots provide easiest talking point for the speaker.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Make a clear statement that there are many variables affecting the regression plots.</a:t>
            </a:r>
          </a:p>
        </p:txBody>
      </p:sp>
    </p:spTree>
    <p:extLst>
      <p:ext uri="{BB962C8B-B14F-4D97-AF65-F5344CB8AC3E}">
        <p14:creationId xmlns:p14="http://schemas.microsoft.com/office/powerpoint/2010/main" val="27552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conclusions, including a numerical summary and visualizations of the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Joanna to pick the top 2 or three conclusions here.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Talking about what we did NOT conclude is great too! Or other topics that were out of scope of either the data set or our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(EARN workbook data conclusion) </a:t>
            </a:r>
            <a:r>
              <a:rPr lang="en-US" dirty="0"/>
              <a:t>There was no noticeably trend across states for total Fed $ granted and whether states spent more or less on vaccine-related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(Kendal’s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(Greg’s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 repeated copy of the most significant graphs from our analysis to bring the audience back to what was stated earlier in presentation. (if it helps)</a:t>
            </a:r>
          </a:p>
        </p:txBody>
      </p:sp>
    </p:spTree>
    <p:extLst>
      <p:ext uri="{BB962C8B-B14F-4D97-AF65-F5344CB8AC3E}">
        <p14:creationId xmlns:p14="http://schemas.microsoft.com/office/powerpoint/2010/main" val="67178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(We should put our slide deck together before filling this out because this will need to align with the outcome of our analysis and analysis conclusion presented).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(What would potential next steps be if this presentation was the “scoping phase”) </a:t>
            </a:r>
            <a:r>
              <a:rPr lang="en-US" dirty="0">
                <a:solidFill>
                  <a:srgbClr val="FF0000"/>
                </a:solidFill>
              </a:rPr>
              <a:t>This will depend on our individual conclusions, really.</a:t>
            </a:r>
          </a:p>
        </p:txBody>
      </p:sp>
    </p:spTree>
    <p:extLst>
      <p:ext uri="{BB962C8B-B14F-4D97-AF65-F5344CB8AC3E}">
        <p14:creationId xmlns:p14="http://schemas.microsoft.com/office/powerpoint/2010/main" val="31870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Spending vs.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7:</a:t>
            </a:r>
          </a:p>
          <a:p>
            <a:r>
              <a:rPr lang="en-US" dirty="0">
                <a:solidFill>
                  <a:schemeClr val="tx1"/>
                </a:solidFill>
              </a:rPr>
              <a:t>Aaliyah, Evan, Greg, Joanna, Kendal</a:t>
            </a:r>
          </a:p>
        </p:txBody>
      </p:sp>
    </p:spTree>
    <p:extLst>
      <p:ext uri="{BB962C8B-B14F-4D97-AF65-F5344CB8AC3E}">
        <p14:creationId xmlns:p14="http://schemas.microsoft.com/office/powerpoint/2010/main" val="4092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514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- "COVID-19 Vaccinations in the United States, Jurisdiction" </a:t>
            </a:r>
          </a:p>
          <a:p>
            <a:pPr lvl="1"/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https://data.cdc.gov/Vaccinations/COVID-19-Vaccinations-in-the-United-States-Jurisdi/unsk-b7fc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csv downloaded 5/11/23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EARN/EPI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"EARN SLFRF Workbook for Q4 2022" compiled by Dave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Kamper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the Economic Policy Institute (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dkamper@epi.org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from Treasury reports by states and local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jurisidictions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who received funding, and other data sources as detailed in the workbook.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74432"/>
            <a:ext cx="6176865" cy="84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2506C-4FBB-934D-ABE1-30E401C8A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14" y="5436461"/>
            <a:ext cx="5762586" cy="7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1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that you found interesting and what motivated you to answer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states that spent a higher percentage of their federally-granted budget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Did states that spent a higher total $ amount of fed budget on vaccine projects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Did states that had more vaccine-related projects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Covid project categories did higher vaccination rate states initiate?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Were there similarities in project categories between these high vaccination states?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2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dirty="0"/>
              <a:t>ARPA and SLFRF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State and Local Fiscal Recovery Funds (SLFRF) refers to the $350 billion allocated for state and local governments under the American Rescue Plan Act of 2021 (ARPA)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DB739-4CAE-D3C3-F387-BDA43BA4A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26" y="497522"/>
            <a:ext cx="6437682" cy="53715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4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Spending Categories – Vaccine Programs vs.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8681D-6641-8C47-8966-F540AEC89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4713"/>
            <a:ext cx="4938712" cy="33458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78E1A5-BC4A-0506-FA91-8BD00FADF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5251"/>
            <a:ext cx="4937125" cy="3344749"/>
          </a:xfrm>
        </p:spPr>
      </p:pic>
    </p:spTree>
    <p:extLst>
      <p:ext uri="{BB962C8B-B14F-4D97-AF65-F5344CB8AC3E}">
        <p14:creationId xmlns:p14="http://schemas.microsoft.com/office/powerpoint/2010/main" val="9498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9BC-6593-564A-6627-E07C1249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Import raw data as 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 rows with NA values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Clean column values with string replace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Cast strings as numeric where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Pandas </a:t>
            </a:r>
            <a:r>
              <a:rPr lang="en-US" dirty="0" err="1"/>
              <a:t>groupby</a:t>
            </a:r>
            <a:r>
              <a:rPr lang="en-US" dirty="0"/>
              <a:t> to sum or count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reduced DFs for specific visuals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calculated percentage columns within relevant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Defined functions: DRY!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BBBB-14BC-CC93-0E38-D61BC22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76" y="2089635"/>
            <a:ext cx="5363263" cy="17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A82-5C67-55DD-9A6F-0C7827E1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6DD1-CDA7-163A-9A93-EF1AD6EE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Here’s where we show, don’t tell: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Slides showing state heatmaps.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dirty="0"/>
              <a:t> Then bar charts for categories by state (spending or count of charts for top 3 or 4 vaccinator states).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at least 1 correlation/regression plot? Would be moreso to showcase our ability to use the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7A421-47E1-B407-409D-9346D51D5780}"/>
              </a:ext>
            </a:extLst>
          </p:cNvPr>
          <p:cNvSpPr txBox="1"/>
          <p:nvPr/>
        </p:nvSpPr>
        <p:spPr>
          <a:xfrm>
            <a:off x="211494" y="346401"/>
            <a:ext cx="1152241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Delete this slide after the analysis plots are in their respective slides</a:t>
            </a:r>
          </a:p>
        </p:txBody>
      </p:sp>
    </p:spTree>
    <p:extLst>
      <p:ext uri="{BB962C8B-B14F-4D97-AF65-F5344CB8AC3E}">
        <p14:creationId xmlns:p14="http://schemas.microsoft.com/office/powerpoint/2010/main" val="161174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BFD-0843-8952-2571-647710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Status by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898A-FE02-FCB0-1217-3365C2082860}"/>
              </a:ext>
            </a:extLst>
          </p:cNvPr>
          <p:cNvSpPr txBox="1"/>
          <p:nvPr/>
        </p:nvSpPr>
        <p:spPr>
          <a:xfrm>
            <a:off x="9570720" y="201168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– 68% (WI)</a:t>
            </a:r>
          </a:p>
          <a:p>
            <a:endParaRPr lang="en-US" dirty="0"/>
          </a:p>
          <a:p>
            <a:r>
              <a:rPr lang="en-US" dirty="0"/>
              <a:t>Min – 53% (AL)</a:t>
            </a:r>
          </a:p>
          <a:p>
            <a:endParaRPr lang="en-US" dirty="0"/>
          </a:p>
          <a:p>
            <a:r>
              <a:rPr lang="en-US" dirty="0"/>
              <a:t>Max – 87% (RI)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79CC70-63E6-E0C5-E732-EB2EDCF7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9" y="1939782"/>
            <a:ext cx="8006463" cy="4254956"/>
          </a:xfrm>
        </p:spPr>
      </p:pic>
    </p:spTree>
    <p:extLst>
      <p:ext uri="{BB962C8B-B14F-4D97-AF65-F5344CB8AC3E}">
        <p14:creationId xmlns:p14="http://schemas.microsoft.com/office/powerpoint/2010/main" val="2541148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863</Words>
  <Application>Microsoft Office PowerPoint</Application>
  <PresentationFormat>Widescreen</PresentationFormat>
  <Paragraphs>85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Retrospect</vt:lpstr>
      <vt:lpstr>PowerPoint Presentation</vt:lpstr>
      <vt:lpstr>Covid-19 Spending vs. Vaccination Rates</vt:lpstr>
      <vt:lpstr>Where and how you found the data you used to answer these questions</vt:lpstr>
      <vt:lpstr>Questions that you found interesting and what motivated you to answer them</vt:lpstr>
      <vt:lpstr>ARPA and SLFRF</vt:lpstr>
      <vt:lpstr>Spending Categories – Vaccine Programs vs. All</vt:lpstr>
      <vt:lpstr>Data exploration and cleanup</vt:lpstr>
      <vt:lpstr>The analysis process</vt:lpstr>
      <vt:lpstr>Vaccination Status by State</vt:lpstr>
      <vt:lpstr>Vaccination Status by State – Age Groups</vt:lpstr>
      <vt:lpstr>Vaccination Status by State – Age Groups Continued</vt:lpstr>
      <vt:lpstr>Bivalent Booster Status – 65 plus</vt:lpstr>
      <vt:lpstr>PowerPoint Presentation</vt:lpstr>
      <vt:lpstr>PowerPoint Presentation</vt:lpstr>
      <vt:lpstr>Your conclusions, including a numerical summary and visualizations of the summary</vt:lpstr>
      <vt:lpstr>Implications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Evan Sprecher</dc:creator>
  <cp:lastModifiedBy>Evan Sprecher</cp:lastModifiedBy>
  <cp:revision>83</cp:revision>
  <dcterms:created xsi:type="dcterms:W3CDTF">2023-05-08T00:50:41Z</dcterms:created>
  <dcterms:modified xsi:type="dcterms:W3CDTF">2023-05-18T17:57:54Z</dcterms:modified>
</cp:coreProperties>
</file>