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99" autoAdjust="0"/>
    <p:restoredTop sz="97449" autoAdjust="0"/>
  </p:normalViewPr>
  <p:slideViewPr>
    <p:cSldViewPr snapToGrid="0">
      <p:cViewPr varScale="1">
        <p:scale>
          <a:sx n="155" d="100"/>
          <a:sy n="155" d="100"/>
        </p:scale>
        <p:origin x="11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4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75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2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5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1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7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control" Target="../activeX/activeX3.xml"/><Relationship Id="rId7" Type="http://schemas.openxmlformats.org/officeDocument/2006/relationships/image" Target="../media/image5.wmf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6" Type="http://schemas.openxmlformats.org/officeDocument/2006/relationships/image" Target="../media/image4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4.xml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7.xml"/><Relationship Id="rId7" Type="http://schemas.openxmlformats.org/officeDocument/2006/relationships/image" Target="../media/image8.wmf"/><Relationship Id="rId2" Type="http://schemas.openxmlformats.org/officeDocument/2006/relationships/control" Target="../activeX/activeX6.xml"/><Relationship Id="rId1" Type="http://schemas.openxmlformats.org/officeDocument/2006/relationships/control" Target="../activeX/activeX5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2.wmf"/><Relationship Id="rId5" Type="http://schemas.openxmlformats.org/officeDocument/2006/relationships/control" Target="../activeX/activeX9.xml"/><Relationship Id="rId10" Type="http://schemas.openxmlformats.org/officeDocument/2006/relationships/image" Target="../media/image11.wmf"/><Relationship Id="rId4" Type="http://schemas.openxmlformats.org/officeDocument/2006/relationships/control" Target="../activeX/activeX8.xml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control" Target="../activeX/activeX12.xml"/><Relationship Id="rId7" Type="http://schemas.openxmlformats.org/officeDocument/2006/relationships/image" Target="../media/image14.wmf"/><Relationship Id="rId2" Type="http://schemas.openxmlformats.org/officeDocument/2006/relationships/control" Target="../activeX/activeX11.xml"/><Relationship Id="rId1" Type="http://schemas.openxmlformats.org/officeDocument/2006/relationships/control" Target="../activeX/activeX10.xml"/><Relationship Id="rId6" Type="http://schemas.openxmlformats.org/officeDocument/2006/relationships/image" Target="../media/image13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13.xml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control" Target="../activeX/activeX16.xml"/><Relationship Id="rId7" Type="http://schemas.openxmlformats.org/officeDocument/2006/relationships/image" Target="../media/image18.wmf"/><Relationship Id="rId2" Type="http://schemas.openxmlformats.org/officeDocument/2006/relationships/control" Target="../activeX/activeX15.xml"/><Relationship Id="rId1" Type="http://schemas.openxmlformats.org/officeDocument/2006/relationships/control" Target="../activeX/activeX14.xml"/><Relationship Id="rId6" Type="http://schemas.openxmlformats.org/officeDocument/2006/relationships/image" Target="../media/image17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17.xml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9F99-AEF4-89F8-2DB0-2508C6B2A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8100"/>
            <a:ext cx="8689976" cy="1809750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solidFill>
                  <a:srgbClr val="FF0000"/>
                </a:solidFill>
              </a:rPr>
              <a:t>Working title: </a:t>
            </a:r>
            <a:br>
              <a:rPr lang="en-US" cap="none" dirty="0">
                <a:solidFill>
                  <a:srgbClr val="FF0000"/>
                </a:solidFill>
              </a:rPr>
            </a:br>
            <a:r>
              <a:rPr lang="en-US" cap="none" dirty="0"/>
              <a:t>Mosquito and Tick-borne Illnesses in Minnesota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FFA60-DA91-F9FA-7472-5E1C4124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156" y="3282950"/>
            <a:ext cx="8929688" cy="1371599"/>
          </a:xfrm>
        </p:spPr>
        <p:txBody>
          <a:bodyPr>
            <a:normAutofit/>
          </a:bodyPr>
          <a:lstStyle/>
          <a:p>
            <a:r>
              <a:rPr lang="en-US" cap="none" dirty="0"/>
              <a:t>Group 4: </a:t>
            </a:r>
          </a:p>
          <a:p>
            <a:r>
              <a:rPr lang="en-US" cap="none" dirty="0"/>
              <a:t>Ryan Cornelius,  Miranda Dahl,  Kevin Miller,  Timothy Salazar,  Evan Sprecher</a:t>
            </a:r>
          </a:p>
        </p:txBody>
      </p:sp>
    </p:spTree>
    <p:extLst>
      <p:ext uri="{BB962C8B-B14F-4D97-AF65-F5344CB8AC3E}">
        <p14:creationId xmlns:p14="http://schemas.microsoft.com/office/powerpoint/2010/main" val="403461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Project Proposal:</a:t>
            </a:r>
            <a:br>
              <a:rPr lang="en-US" cap="none" dirty="0"/>
            </a:br>
            <a:r>
              <a:rPr lang="en-US" sz="2700" cap="none" dirty="0"/>
              <a:t>Scope and Purpose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fontScale="77500" lnSpcReduction="20000"/>
          </a:bodyPr>
          <a:lstStyle/>
          <a:p>
            <a:r>
              <a:rPr lang="en-US" cap="none" dirty="0"/>
              <a:t>This project is to analyze (trends/changes) in (mosquito/tick-borne illnesses)</a:t>
            </a:r>
          </a:p>
          <a:p>
            <a:r>
              <a:rPr lang="en-US" cap="none" dirty="0"/>
              <a:t>The project data is limited (scoped) to the United States </a:t>
            </a:r>
            <a:r>
              <a:rPr lang="en-US" strike="sngStrike" cap="none" dirty="0"/>
              <a:t>state of Minnesota </a:t>
            </a:r>
            <a:r>
              <a:rPr lang="en-US" cap="none" dirty="0"/>
              <a:t>for the diseases (top 3 diseases/illnesses here). </a:t>
            </a:r>
            <a:r>
              <a:rPr lang="en-US" cap="none" dirty="0">
                <a:solidFill>
                  <a:srgbClr val="FF0000"/>
                </a:solidFill>
              </a:rPr>
              <a:t>Make sure these are actually the top 3 or change to whichever datasets are available.</a:t>
            </a:r>
            <a:endParaRPr lang="en-US" cap="none" dirty="0"/>
          </a:p>
          <a:p>
            <a:pPr lvl="1"/>
            <a:r>
              <a:rPr lang="en-US" cap="none" dirty="0"/>
              <a:t>West Nile Virus (WNV) – more data here between ticks and mosquitos. Data available yearly per county. Can’t find monthly.</a:t>
            </a:r>
          </a:p>
          <a:p>
            <a:pPr lvl="1"/>
            <a:r>
              <a:rPr lang="en-US" cap="none" dirty="0"/>
              <a:t>Lyme Disease</a:t>
            </a:r>
          </a:p>
          <a:p>
            <a:pPr lvl="1"/>
            <a:r>
              <a:rPr lang="en-US" cap="none" dirty="0"/>
              <a:t>Anaplasmosis</a:t>
            </a:r>
          </a:p>
          <a:p>
            <a:r>
              <a:rPr lang="en-US" cap="none" dirty="0"/>
              <a:t>The rate of illnesses/diseases was compared to (watershed data/climate metrics here). </a:t>
            </a:r>
            <a:r>
              <a:rPr lang="en-US" cap="none" dirty="0">
                <a:solidFill>
                  <a:srgbClr val="FF0000"/>
                </a:solidFill>
              </a:rPr>
              <a:t>Keep it to Temperature mapping. Color range by avg or max temp for that time period (yearly probs).</a:t>
            </a:r>
            <a:endParaRPr lang="en-US" cap="none" dirty="0"/>
          </a:p>
          <a:p>
            <a:r>
              <a:rPr lang="en-US" cap="none" dirty="0"/>
              <a:t>Data was sourced from:</a:t>
            </a:r>
          </a:p>
          <a:p>
            <a:pPr lvl="1"/>
            <a:r>
              <a:rPr lang="en-US" strike="sngStrike" cap="none" dirty="0"/>
              <a:t>MN </a:t>
            </a:r>
            <a:r>
              <a:rPr lang="en-US" cap="none" dirty="0"/>
              <a:t>DNR</a:t>
            </a:r>
          </a:p>
          <a:p>
            <a:pPr lvl="1"/>
            <a:r>
              <a:rPr lang="en-US" cap="none" dirty="0"/>
              <a:t>CDC</a:t>
            </a:r>
          </a:p>
          <a:p>
            <a:pPr lvl="1"/>
            <a:r>
              <a:rPr lang="en-US" cap="none" dirty="0"/>
              <a:t>(cont. with all other sources)</a:t>
            </a:r>
          </a:p>
          <a:p>
            <a:r>
              <a:rPr lang="en-US" cap="none" dirty="0"/>
              <a:t>Questions to be asked of the data: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How does (watershed/climate metric) relate to (rates of the individual diseases/illnesses) for different regions of the US. </a:t>
            </a:r>
            <a:r>
              <a:rPr lang="en-US" strike="sngStrike" cap="none" dirty="0"/>
              <a:t>Minnesota</a:t>
            </a:r>
            <a:r>
              <a:rPr lang="en-US" cap="none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Is there a change over time or change driven by some DNR treatment projects?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>
                <a:solidFill>
                  <a:srgbClr val="FF0000"/>
                </a:solidFill>
              </a:rPr>
              <a:t>Probably don’t need a third question given larger scope analysis of the first two questions. Can update as we learn more.</a:t>
            </a:r>
          </a:p>
        </p:txBody>
      </p:sp>
    </p:spTree>
    <p:extLst>
      <p:ext uri="{BB962C8B-B14F-4D97-AF65-F5344CB8AC3E}">
        <p14:creationId xmlns:p14="http://schemas.microsoft.com/office/powerpoint/2010/main" val="55894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/>
          <a:lstStyle/>
          <a:p>
            <a:r>
              <a:rPr lang="en-US" cap="none" dirty="0"/>
              <a:t>Brainstorming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fontScale="85000" lnSpcReduction="10000"/>
          </a:bodyPr>
          <a:lstStyle/>
          <a:p>
            <a:r>
              <a:rPr lang="en-US" cap="none" dirty="0"/>
              <a:t>Visual 1: GeoMap with 2 or 3 filters for layers. Heatmap with checkbox filters for layers:</a:t>
            </a:r>
          </a:p>
          <a:p>
            <a:pPr lvl="1"/>
            <a:r>
              <a:rPr lang="en-US" cap="none" dirty="0"/>
              <a:t>Layers can show different illnesses heatmaps</a:t>
            </a:r>
          </a:p>
          <a:p>
            <a:pPr lvl="1"/>
            <a:r>
              <a:rPr lang="en-US" cap="none" dirty="0"/>
              <a:t>Base layer to show concentration of mosquitoes and/or ticks as datasets allow</a:t>
            </a:r>
          </a:p>
          <a:p>
            <a:r>
              <a:rPr lang="en-US" cap="none" dirty="0"/>
              <a:t>Visual 2: Climate visual of some kind?</a:t>
            </a:r>
          </a:p>
          <a:p>
            <a:pPr lvl="1"/>
            <a:r>
              <a:rPr lang="en-US" cap="none" dirty="0"/>
              <a:t>Maybe line graphs of average temperatures per specific regions in MN?</a:t>
            </a:r>
          </a:p>
          <a:p>
            <a:pPr lvl="1"/>
            <a:r>
              <a:rPr lang="en-US" cap="none" dirty="0"/>
              <a:t>Need to figure out how we measure and display climate change. Avg temps, max temps, regional etc.</a:t>
            </a:r>
          </a:p>
          <a:p>
            <a:r>
              <a:rPr lang="en-US" cap="none" dirty="0"/>
              <a:t>Visual 3: </a:t>
            </a:r>
            <a:r>
              <a:rPr lang="en-US" cap="none" dirty="0">
                <a:solidFill>
                  <a:srgbClr val="FF0000"/>
                </a:solidFill>
              </a:rPr>
              <a:t>Need to figure this one out.</a:t>
            </a:r>
          </a:p>
          <a:p>
            <a:pPr lvl="1"/>
            <a:r>
              <a:rPr lang="en-US" cap="none" dirty="0"/>
              <a:t>Maybe display watershed data somehow? Count of watershed projects per area? Just some thoughts.</a:t>
            </a:r>
          </a:p>
          <a:p>
            <a:pPr lvl="1"/>
            <a:r>
              <a:rPr lang="en-US" cap="none" dirty="0"/>
              <a:t>Might be something as simple as a Pareto bar chart of the most prevalent illnesses in Minnesota. That would be a good start to the presentation to show how we narrowed in on our map data visualizations.</a:t>
            </a:r>
          </a:p>
          <a:p>
            <a:pPr lvl="1"/>
            <a:r>
              <a:rPr lang="en-US" b="1" cap="none" dirty="0"/>
              <a:t>Correlation of illness vs Temperature. Line chart.</a:t>
            </a:r>
          </a:p>
          <a:p>
            <a:r>
              <a:rPr lang="en-US" cap="none" dirty="0"/>
              <a:t>Visual 4: Yearly slider for occurrence of illness or density of mosquitos. Slider might be a plugin we haven’t used yet. </a:t>
            </a:r>
            <a:r>
              <a:rPr lang="en-US" cap="none" dirty="0">
                <a:solidFill>
                  <a:srgbClr val="FF0000"/>
                </a:solidFill>
              </a:rPr>
              <a:t>(Kevin to research this) See if we can have that slider auto move on the html page.</a:t>
            </a:r>
          </a:p>
          <a:p>
            <a:r>
              <a:rPr lang="en-US" cap="none" dirty="0"/>
              <a:t>Visual 5: If can’t find exact data, can use proxy variables like google trends data for certain searches. Would be something to visualize.</a:t>
            </a:r>
          </a:p>
        </p:txBody>
      </p:sp>
    </p:spTree>
    <p:extLst>
      <p:ext uri="{BB962C8B-B14F-4D97-AF65-F5344CB8AC3E}">
        <p14:creationId xmlns:p14="http://schemas.microsoft.com/office/powerpoint/2010/main" val="321653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 for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Data and Delivery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(Delegated actions here as applicable)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8" name="CheckBox4">
                  <a:extLst>
                    <a:ext uri="{FF2B5EF4-FFF2-40B4-BE49-F238E27FC236}">
                      <a16:creationId xmlns:a16="http://schemas.microsoft.com/office/drawing/2014/main" id="{9E69B93A-409E-31A5-3598-FE6487DE2C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6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6989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Back End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(Delegated actions here as applicable)</a:t>
            </a:r>
          </a:p>
          <a:p>
            <a:pPr marL="285750" indent="-285750">
              <a:buFontTx/>
              <a:buChar char="-"/>
            </a:pPr>
            <a:r>
              <a:rPr lang="en-US" dirty="0"/>
              <a:t>Kevin to look into slider as a new </a:t>
            </a:r>
            <a:r>
              <a:rPr lang="en-US" dirty="0" err="1"/>
              <a:t>Javascript</a:t>
            </a:r>
            <a:r>
              <a:rPr lang="en-US" dirty="0"/>
              <a:t> library.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591160" imgH="781200"/>
        </mc:Choice>
        <mc:Fallback>
          <p:control name="CheckBox4" r:id="rId4" imgW="5591160" imgH="781200">
            <p:pic>
              <p:nvPicPr>
                <p:cNvPr id="8" name="CheckBox4">
                  <a:extLst>
                    <a:ext uri="{FF2B5EF4-FFF2-40B4-BE49-F238E27FC236}">
                      <a16:creationId xmlns:a16="http://schemas.microsoft.com/office/drawing/2014/main" id="{9E69B93A-409E-31A5-3598-FE6487DE2C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7999" y="5092835"/>
                  <a:ext cx="5587998" cy="78348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5" r:id="rId5" imgW="5591160" imgH="781200"/>
        </mc:Choice>
        <mc:Fallback>
          <p:control name="CheckBox5" r:id="rId5" imgW="5591160" imgH="781200">
            <p:pic>
              <p:nvPicPr>
                <p:cNvPr id="4" name="CheckBox5">
                  <a:extLst>
                    <a:ext uri="{FF2B5EF4-FFF2-40B4-BE49-F238E27FC236}">
                      <a16:creationId xmlns:a16="http://schemas.microsoft.com/office/drawing/2014/main" id="{82E3422B-C6BF-8514-EF9E-43845A198CC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7999" y="5960353"/>
                  <a:ext cx="5587998" cy="78348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958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Visualizations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Pretty straightforward stuff here. We’ll try to have this project wrapped up at least 2 class sessions before presentations. </a:t>
            </a:r>
          </a:p>
          <a:p>
            <a:endParaRPr lang="en-US" dirty="0"/>
          </a:p>
          <a:p>
            <a:r>
              <a:rPr lang="en-US" dirty="0"/>
              <a:t>We can use those times to review flow of the slide deck as time allows.</a:t>
            </a:r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10" name="CheckBox4">
                  <a:extLst>
                    <a:ext uri="{FF2B5EF4-FFF2-40B4-BE49-F238E27FC236}">
                      <a16:creationId xmlns:a16="http://schemas.microsoft.com/office/drawing/2014/main" id="{45C81F5A-35E0-138F-50B2-84EA1494FED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5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9829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Group Presentation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Concise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just don’t read the slide content verbatim. Easy!</a:t>
            </a:r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10" name="CheckBox4">
                  <a:extLst>
                    <a:ext uri="{FF2B5EF4-FFF2-40B4-BE49-F238E27FC236}">
                      <a16:creationId xmlns:a16="http://schemas.microsoft.com/office/drawing/2014/main" id="{45C81F5A-35E0-138F-50B2-84EA1494FED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5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25208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168</TotalTime>
  <Words>591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Droplet</vt:lpstr>
      <vt:lpstr>Working title:  Mosquito and Tick-borne Illnesses in Minnesota</vt:lpstr>
      <vt:lpstr>Project Proposal: Scope and Purpose</vt:lpstr>
      <vt:lpstr>Brainstorming notes</vt:lpstr>
      <vt:lpstr>Rubric and requirements for grading</vt:lpstr>
      <vt:lpstr>Rubric and requirements</vt:lpstr>
      <vt:lpstr>Rubric and requirements</vt:lpstr>
      <vt:lpstr>Rubric and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Evan Sprecher</dc:creator>
  <cp:lastModifiedBy>Evan Sprecher</cp:lastModifiedBy>
  <cp:revision>14</cp:revision>
  <dcterms:created xsi:type="dcterms:W3CDTF">2023-07-18T02:02:21Z</dcterms:created>
  <dcterms:modified xsi:type="dcterms:W3CDTF">2023-07-19T00:42:03Z</dcterms:modified>
</cp:coreProperties>
</file>