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9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1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(Delegated actions here as applicable)</a:t>
            </a:r>
          </a:p>
          <a:p>
            <a:r>
              <a:rPr lang="en-US" sz="1600" dirty="0"/>
              <a:t>- Ryan is doing web scraping of table data for county cases of West Nile (</a:t>
            </a:r>
            <a:r>
              <a:rPr lang="en-US" sz="1600" dirty="0" err="1"/>
              <a:t>lymes</a:t>
            </a:r>
            <a:r>
              <a:rPr lang="en-US" sz="1600" dirty="0"/>
              <a:t>?). Make look similar to Lyme disease data.</a:t>
            </a:r>
          </a:p>
          <a:p>
            <a:r>
              <a:rPr lang="en-US" sz="1600" dirty="0"/>
              <a:t>	- So we’ll have all county data for West Nile and </a:t>
            </a:r>
            <a:r>
              <a:rPr lang="en-US" sz="1600" dirty="0" err="1"/>
              <a:t>Lymes</a:t>
            </a:r>
            <a:r>
              <a:rPr lang="en-US" sz="1600" dirty="0"/>
              <a:t> by 	county by year. Nice!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- Ryan getting </a:t>
            </a:r>
            <a:r>
              <a:rPr lang="en-US" sz="1600" dirty="0" err="1"/>
              <a:t>GeoJSON</a:t>
            </a:r>
            <a:r>
              <a:rPr lang="en-US" sz="1600" dirty="0"/>
              <a:t> and adding to github.</a:t>
            </a:r>
          </a:p>
          <a:p>
            <a:r>
              <a:rPr lang="en-US" sz="1600" dirty="0"/>
              <a:t>	- Will also have county line maps for </a:t>
            </a:r>
            <a:r>
              <a:rPr lang="en-US" sz="1600" dirty="0" err="1"/>
              <a:t>GeoJSON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Evan to build SQL tables for the West Nile and </a:t>
            </a:r>
            <a:r>
              <a:rPr lang="en-US" sz="1600" dirty="0" err="1"/>
              <a:t>Lymes</a:t>
            </a:r>
            <a:r>
              <a:rPr lang="en-US" sz="1600" dirty="0"/>
              <a:t> in PostgreSQL. 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Kevin will research JavaScript library/plugin for the mapping visualization year slider.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And get precipitation (total rainfall) for those same ranges.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Evan and Timothy to pseudocode this and start work on this week. See if it doesn’t get too heady in the workload.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Kevin to look into slider as a new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204</TotalTime>
  <Words>820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Droplet</vt:lpstr>
      <vt:lpstr>Working title:  Mosquito and Tick-borne Illnesses in Minnesota</vt:lpstr>
      <vt:lpstr>Project Proposal: Scope and Purpose</vt:lpstr>
      <vt:lpstr>Brainstorming notes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21</cp:revision>
  <dcterms:created xsi:type="dcterms:W3CDTF">2023-07-18T02:02:21Z</dcterms:created>
  <dcterms:modified xsi:type="dcterms:W3CDTF">2023-07-19T01:17:38Z</dcterms:modified>
</cp:coreProperties>
</file>