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excharts.com/" TargetMode="External"/><Relationship Id="rId13" Type="http://schemas.openxmlformats.org/officeDocument/2006/relationships/image" Target="../media/image12.wmf"/><Relationship Id="rId3" Type="http://schemas.openxmlformats.org/officeDocument/2006/relationships/control" Target="../activeX/activeX7.xml"/><Relationship Id="rId7" Type="http://schemas.openxmlformats.org/officeDocument/2006/relationships/hyperlink" Target="https://www.chartjs.org/" TargetMode="External"/><Relationship Id="rId12" Type="http://schemas.openxmlformats.org/officeDocument/2006/relationships/image" Target="../media/image11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0.wmf"/><Relationship Id="rId5" Type="http://schemas.openxmlformats.org/officeDocument/2006/relationships/control" Target="../activeX/activeX9.xml"/><Relationship Id="rId10" Type="http://schemas.openxmlformats.org/officeDocument/2006/relationships/image" Target="../media/image9.wmf"/><Relationship Id="rId4" Type="http://schemas.openxmlformats.org/officeDocument/2006/relationships/control" Target="../activeX/activeX8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Notes from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effectLst/>
                <a:latin typeface="Slack-Lato"/>
              </a:rPr>
              <a:t>I've had this discussion with a couple/few groups already, so I wanted to document this here for everyone. Because we can't deploy a Flask API to Github Pages, here is my recommended approach to the overall project and how to break it up into chunks.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ETL to pull your data in, clean it up, and send it off to your database. </a:t>
            </a:r>
            <a:r>
              <a:rPr lang="en-US" cap="none" dirty="0">
                <a:latin typeface="Slack-Lato"/>
              </a:rPr>
              <a:t>(DONE)</a:t>
            </a:r>
            <a:endParaRPr lang="en-US" b="0" i="0" cap="none" dirty="0">
              <a:effectLst/>
              <a:latin typeface="Slack-Lato"/>
            </a:endParaRP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Flask API to interact with your database. –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Slack-Lato"/>
              </a:rPr>
              <a:t>Evan </a:t>
            </a:r>
            <a:r>
              <a:rPr lang="en-US" b="0" i="0" cap="none" dirty="0" err="1">
                <a:solidFill>
                  <a:srgbClr val="FF0000"/>
                </a:solidFill>
                <a:effectLst/>
                <a:latin typeface="Slack-Lato"/>
              </a:rPr>
              <a:t>todo</a:t>
            </a:r>
            <a:endParaRPr lang="en-US" b="0" i="0" cap="none" dirty="0">
              <a:solidFill>
                <a:srgbClr val="FF0000"/>
              </a:solidFill>
              <a:effectLst/>
              <a:latin typeface="Slack-Lato"/>
            </a:endParaRPr>
          </a:p>
          <a:p>
            <a:pPr lvl="1">
              <a:buFont typeface="+mj-lt"/>
              <a:buAutoNum type="arabicPeriod"/>
            </a:pPr>
            <a:r>
              <a:rPr lang="en-US" b="0" i="0" strike="sngStrike" cap="none" dirty="0">
                <a:effectLst/>
                <a:latin typeface="Slack-Lato"/>
              </a:rPr>
              <a:t>Jupyter Notebook  </a:t>
            </a:r>
            <a:r>
              <a:rPr lang="en-US" b="0" i="0" cap="none" dirty="0">
                <a:effectLst/>
                <a:latin typeface="Slack-Lato"/>
              </a:rPr>
              <a:t>Python app to call your Flask API and get the results you need for your visualization.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Save those results as raw JSON. (Will export similarly to CSV but in Flask API)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Consume your raw JSON with d3 in your project's JavaScript.</a:t>
            </a:r>
          </a:p>
          <a:p>
            <a:pPr algn="l"/>
            <a:r>
              <a:rPr lang="en-US" b="0" i="0" cap="none" dirty="0">
                <a:effectLst/>
                <a:latin typeface="Slack-Lato"/>
              </a:rPr>
              <a:t>Steps 1, 2, and 3 would all run on your local machine. They would still be in your Github repository, but they wouldn't be specifically "executed" while interacting with your data. I am going to cover at the start of class on Monday how to deploy a Flask API to a cloud provider. The bootcamp used to use Heroku, but there is no longer a free offering available from Heroku.</a:t>
            </a:r>
          </a:p>
        </p:txBody>
      </p:sp>
    </p:spTree>
    <p:extLst>
      <p:ext uri="{BB962C8B-B14F-4D97-AF65-F5344CB8AC3E}">
        <p14:creationId xmlns:p14="http://schemas.microsoft.com/office/powerpoint/2010/main" val="39448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4970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(Delegated actions here as applicable)</a:t>
            </a:r>
          </a:p>
          <a:p>
            <a:r>
              <a:rPr lang="en-US" sz="1200" strike="sngStrike" dirty="0"/>
              <a:t>- Ryan is doing web scraping of table data for county cases of West  Nile (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?). Make look similar to Lyme disease data.</a:t>
            </a:r>
          </a:p>
          <a:p>
            <a:r>
              <a:rPr lang="en-US" sz="1200" strike="sngStrike" dirty="0"/>
              <a:t>	- So we’ll have all county data for West Nile and 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 by 	county by year. </a:t>
            </a:r>
          </a:p>
          <a:p>
            <a:endParaRPr lang="en-US" sz="1200" dirty="0"/>
          </a:p>
          <a:p>
            <a:r>
              <a:rPr lang="en-US" sz="1200" strike="sngStrike" dirty="0"/>
              <a:t>- Ryan getting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and adding to github.</a:t>
            </a:r>
          </a:p>
          <a:p>
            <a:r>
              <a:rPr lang="en-US" sz="1200" strike="sngStrike" dirty="0"/>
              <a:t>	- Will also have county line maps for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.</a:t>
            </a:r>
          </a:p>
          <a:p>
            <a:r>
              <a:rPr lang="en-US" sz="1200" strike="sngStrike" dirty="0"/>
              <a:t>	- Scraping for West Nile and </a:t>
            </a:r>
            <a:r>
              <a:rPr lang="en-US" sz="1200" strike="sngStrike" dirty="0" err="1"/>
              <a:t>and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lyme</a:t>
            </a:r>
            <a:r>
              <a:rPr lang="en-US" sz="1200" strike="sngStrike" dirty="0"/>
              <a:t> in-process.</a:t>
            </a:r>
          </a:p>
          <a:p>
            <a:r>
              <a:rPr lang="en-US" sz="1200" strike="sngStrike" dirty="0"/>
              <a:t>	-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in-process.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Evan to build SQL tables for the West Nile and </a:t>
            </a:r>
            <a:r>
              <a:rPr lang="en-US" sz="1200" dirty="0" err="1"/>
              <a:t>Lymes</a:t>
            </a:r>
            <a:r>
              <a:rPr lang="en-US" sz="1200" dirty="0"/>
              <a:t> in PostgreSQL.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Include instructions in the README for all data scraping and database setup steps.</a:t>
            </a:r>
          </a:p>
          <a:p>
            <a:pPr marL="742950" lvl="1" indent="-285750">
              <a:buFontTx/>
              <a:buChar char="-"/>
            </a:pPr>
            <a:r>
              <a:rPr lang="en-US" sz="1000" dirty="0"/>
              <a:t>Consider bringing data scrape .</a:t>
            </a:r>
            <a:r>
              <a:rPr lang="en-US" sz="1000" dirty="0" err="1"/>
              <a:t>py</a:t>
            </a:r>
            <a:r>
              <a:rPr lang="en-US" sz="1000" dirty="0"/>
              <a:t> files into single python script to run all </a:t>
            </a:r>
            <a:r>
              <a:rPr lang="en-US" sz="1000" dirty="0" err="1"/>
              <a:t>en</a:t>
            </a:r>
            <a:r>
              <a:rPr lang="en-US" sz="1000" dirty="0"/>
              <a:t> masse. </a:t>
            </a:r>
          </a:p>
          <a:p>
            <a:pPr marL="1200150" lvl="2" indent="-285750">
              <a:buFontTx/>
              <a:buChar char="-"/>
            </a:pPr>
            <a:r>
              <a:rPr lang="en-US" sz="1000" dirty="0"/>
              <a:t>Add </a:t>
            </a:r>
            <a:r>
              <a:rPr lang="en-US" sz="1000" dirty="0" err="1"/>
              <a:t>python_to_postgres</a:t>
            </a:r>
            <a:r>
              <a:rPr lang="en-US" sz="1000" dirty="0"/>
              <a:t> function within data scrape.py files to export DataFrames to SQL with config file reference (retain the CSV export outputs in those data scrape.py files)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Evan working on getting flask </a:t>
            </a:r>
            <a:r>
              <a:rPr lang="en-US" sz="1200" dirty="0" err="1"/>
              <a:t>api</a:t>
            </a:r>
            <a:r>
              <a:rPr lang="en-US" sz="1200" dirty="0"/>
              <a:t> reflection of each </a:t>
            </a:r>
            <a:r>
              <a:rPr lang="en-US" sz="1200" dirty="0" err="1"/>
              <a:t>postgres</a:t>
            </a:r>
            <a:r>
              <a:rPr lang="en-US" sz="1200" dirty="0"/>
              <a:t> table. </a:t>
            </a:r>
            <a:r>
              <a:rPr lang="en-US" sz="1200" dirty="0">
                <a:solidFill>
                  <a:srgbClr val="FF0000"/>
                </a:solidFill>
              </a:rPr>
              <a:t>Confirm output APIs are able to be imported to the JavaScript code.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Kevin to research JavaScript library/plugin for the mapping visualization year slider.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strike="sngStrike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Need to write to CSV and output to Resources folder.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And get precipitation (total rainfall) for those same ranges.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4862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Kevin to look into slider as a new </a:t>
            </a:r>
            <a:r>
              <a:rPr lang="en-US" sz="1600" dirty="0" err="1"/>
              <a:t>Javascript</a:t>
            </a:r>
            <a:r>
              <a:rPr lang="en-US" sz="1600" dirty="0"/>
              <a:t> library.</a:t>
            </a:r>
          </a:p>
          <a:p>
            <a:endParaRPr lang="en-US" sz="1600" dirty="0"/>
          </a:p>
          <a:p>
            <a:r>
              <a:rPr lang="en-US" sz="1600" dirty="0"/>
              <a:t>Check out </a:t>
            </a:r>
            <a:r>
              <a:rPr lang="en-US" sz="1600" dirty="0">
                <a:hlinkClick r:id="rId7"/>
              </a:rPr>
              <a:t>https://www.chartjs.org/</a:t>
            </a:r>
            <a:r>
              <a:rPr lang="en-US" sz="1600" dirty="0"/>
              <a:t> or </a:t>
            </a:r>
            <a:r>
              <a:rPr lang="en-US" sz="1600" dirty="0">
                <a:hlinkClick r:id="rId8"/>
              </a:rPr>
              <a:t>https://www.apexcharts.com/</a:t>
            </a:r>
            <a:r>
              <a:rPr lang="en-US" sz="1600" dirty="0"/>
              <a:t> for library not used in class. </a:t>
            </a:r>
          </a:p>
          <a:p>
            <a:r>
              <a:rPr lang="en-US" sz="1600" dirty="0"/>
              <a:t>	- Use for pareto of illnesses visual: averaged across all years 	or counties?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  <a:p>
            <a:r>
              <a:rPr lang="en-US" dirty="0"/>
              <a:t>Might need to see if we can “gray out” counties that didn’t report.  Add null counties to list to be a gray layer in the visual (if able).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559</TotalTime>
  <Words>1203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Droplet</vt:lpstr>
      <vt:lpstr>Working title:  Mosquito and Tick-borne Illnesses in Minnesota</vt:lpstr>
      <vt:lpstr>Project Proposal: Scope and Purpose</vt:lpstr>
      <vt:lpstr>Brainstorming notes</vt:lpstr>
      <vt:lpstr>Notes from Instructor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47</cp:revision>
  <dcterms:created xsi:type="dcterms:W3CDTF">2023-07-18T02:02:21Z</dcterms:created>
  <dcterms:modified xsi:type="dcterms:W3CDTF">2023-07-25T15:21:47Z</dcterms:modified>
</cp:coreProperties>
</file>