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5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97449" autoAdjust="0"/>
  </p:normalViewPr>
  <p:slideViewPr>
    <p:cSldViewPr snapToGrid="0">
      <p:cViewPr varScale="1">
        <p:scale>
          <a:sx n="155" d="100"/>
          <a:sy n="155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excharts.com/" TargetMode="External"/><Relationship Id="rId13" Type="http://schemas.openxmlformats.org/officeDocument/2006/relationships/image" Target="../media/image12.wmf"/><Relationship Id="rId3" Type="http://schemas.openxmlformats.org/officeDocument/2006/relationships/control" Target="../activeX/activeX7.xml"/><Relationship Id="rId7" Type="http://schemas.openxmlformats.org/officeDocument/2006/relationships/hyperlink" Target="https://www.chartjs.org/" TargetMode="External"/><Relationship Id="rId12" Type="http://schemas.openxmlformats.org/officeDocument/2006/relationships/image" Target="../media/image11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0.wmf"/><Relationship Id="rId5" Type="http://schemas.openxmlformats.org/officeDocument/2006/relationships/control" Target="../activeX/activeX9.xml"/><Relationship Id="rId10" Type="http://schemas.openxmlformats.org/officeDocument/2006/relationships/image" Target="../media/image9.wmf"/><Relationship Id="rId4" Type="http://schemas.openxmlformats.org/officeDocument/2006/relationships/control" Target="../activeX/activeX8.xml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5D2D6C-E8B5-B09C-60A8-971DE2147AA3}"/>
              </a:ext>
            </a:extLst>
          </p:cNvPr>
          <p:cNvSpPr txBox="1">
            <a:spLocks/>
          </p:cNvSpPr>
          <p:nvPr/>
        </p:nvSpPr>
        <p:spPr>
          <a:xfrm>
            <a:off x="1631156" y="4654549"/>
            <a:ext cx="8929688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rgbClr val="FF0000"/>
                </a:solidFill>
              </a:rPr>
              <a:t>Presentations are happening on Monday July 31</a:t>
            </a:r>
            <a:r>
              <a:rPr lang="en-US" sz="3200" cap="none" baseline="30000" dirty="0">
                <a:solidFill>
                  <a:srgbClr val="FF0000"/>
                </a:solidFill>
              </a:rPr>
              <a:t>st </a:t>
            </a:r>
            <a:endParaRPr lang="en-US" sz="32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United States </a:t>
            </a:r>
            <a:r>
              <a:rPr lang="en-US" strike="sngStrike" cap="none" dirty="0"/>
              <a:t>state of Minnesota </a:t>
            </a:r>
            <a:r>
              <a:rPr lang="en-US" cap="none" dirty="0"/>
              <a:t>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 – more data here between ticks and mosquitos. Data available yearly per county. Can’t find monthly.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</a:t>
            </a:r>
          </a:p>
          <a:p>
            <a:r>
              <a:rPr lang="en-US" cap="none" dirty="0"/>
              <a:t>The rate of illnesses/diseases was compared to (watershed data/climate metrics here). </a:t>
            </a:r>
            <a:r>
              <a:rPr lang="en-US" cap="none" dirty="0">
                <a:solidFill>
                  <a:srgbClr val="FF0000"/>
                </a:solidFill>
              </a:rPr>
              <a:t>Keep it to Temperature mapping. Color range by avg or max temp for that time period (yearly probs).</a:t>
            </a:r>
            <a:endParaRPr lang="en-US" cap="none" dirty="0"/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strike="sngStrike" cap="none" dirty="0"/>
              <a:t>MN </a:t>
            </a:r>
            <a:r>
              <a:rPr lang="en-US" cap="none" dirty="0"/>
              <a:t>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pPr lvl="1"/>
            <a:r>
              <a:rPr lang="en-US" cap="none" dirty="0"/>
              <a:t>Ryan found a really good NCEI source for temperature mapping.</a:t>
            </a:r>
          </a:p>
          <a:p>
            <a:pPr lvl="1"/>
            <a:r>
              <a:rPr lang="en-US" cap="none" dirty="0"/>
              <a:t>Miranda found a good lightningchart.com source for Lyme which gives a nice Excel.</a:t>
            </a:r>
          </a:p>
          <a:p>
            <a:pPr lvl="1"/>
            <a:endParaRPr lang="en-US" cap="none" dirty="0"/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the US. </a:t>
            </a:r>
            <a:r>
              <a:rPr lang="en-US" strike="sngStrike" cap="none" dirty="0"/>
              <a:t>Minnesota</a:t>
            </a:r>
            <a:r>
              <a:rPr lang="en-US" cap="non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  <a:p>
            <a:pPr lvl="1"/>
            <a:r>
              <a:rPr lang="en-US" b="1" cap="none" dirty="0"/>
              <a:t>Correlation of illness vs Temperature. Line chart.</a:t>
            </a:r>
          </a:p>
          <a:p>
            <a:r>
              <a:rPr lang="en-US" cap="none" dirty="0"/>
              <a:t>Visual 4: Yearly slider for occurrence of illness or density of mosquitos. Slider might be a plugin we haven’t used yet. </a:t>
            </a:r>
            <a:r>
              <a:rPr lang="en-US" cap="none" dirty="0">
                <a:solidFill>
                  <a:srgbClr val="FF0000"/>
                </a:solidFill>
              </a:rPr>
              <a:t>(Kevin to research this) See if we can have that slider auto move on the html page.</a:t>
            </a:r>
          </a:p>
          <a:p>
            <a:r>
              <a:rPr lang="en-US" cap="none" dirty="0"/>
              <a:t>Visual 5: If can’t find exact data, can use proxy variables like google trends data for certain searches. Would be something to visualize.</a:t>
            </a:r>
          </a:p>
          <a:p>
            <a:endParaRPr lang="en-US" cap="none" dirty="0"/>
          </a:p>
          <a:p>
            <a:r>
              <a:rPr lang="en-US" cap="none" dirty="0"/>
              <a:t>Ryan found the </a:t>
            </a:r>
            <a:r>
              <a:rPr lang="en-US" cap="none" dirty="0" err="1"/>
              <a:t>GeoJson</a:t>
            </a:r>
            <a:r>
              <a:rPr lang="en-US" cap="none" dirty="0"/>
              <a:t> for county lines. We would use for the mapping.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Notes from Instructor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/>
          </a:bodyPr>
          <a:lstStyle/>
          <a:p>
            <a:pPr algn="l"/>
            <a:r>
              <a:rPr lang="en-US" b="0" i="0" cap="none" dirty="0">
                <a:effectLst/>
                <a:latin typeface="Slack-Lato"/>
              </a:rPr>
              <a:t>I've had this discussion with a couple/few groups already, so I wanted to document this here for everyone. Because we can't deploy a Flask API to Github Pages, here is my recommended approach to the overall project and how to break it up into chunks.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ETL to pull your data in, clean it up, and send it off to your database.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Flask API to interact with your database.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Jupyter Notebook to call your Flask API and get the results you need for your visualization.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Save those results as raw JSON.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Consume your raw JSON with d3 in your project's JavaScript.</a:t>
            </a:r>
          </a:p>
          <a:p>
            <a:pPr algn="l"/>
            <a:r>
              <a:rPr lang="en-US" b="0" i="0" cap="none" dirty="0">
                <a:effectLst/>
                <a:latin typeface="Slack-Lato"/>
              </a:rPr>
              <a:t>Steps 1, 2, and 3 would all run on your local machine. They would still be in your Github repository, but they wouldn't be specifically "executed" while interacting with your data. I am going to cover at the start of class on Monday how to deploy a Flask API to a cloud provider. The bootcamp used to use Heroku, but there is no longer a free offering available from Heroku.</a:t>
            </a:r>
          </a:p>
        </p:txBody>
      </p:sp>
    </p:spTree>
    <p:extLst>
      <p:ext uri="{BB962C8B-B14F-4D97-AF65-F5344CB8AC3E}">
        <p14:creationId xmlns:p14="http://schemas.microsoft.com/office/powerpoint/2010/main" val="394481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49" y="1149350"/>
            <a:ext cx="5708963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(Delegated actions here as applicable)</a:t>
            </a:r>
          </a:p>
          <a:p>
            <a:r>
              <a:rPr lang="en-US" sz="1200" strike="sngStrike" dirty="0"/>
              <a:t>- Ryan is doing web scraping of table data for county cases of West  Nile (</a:t>
            </a:r>
            <a:r>
              <a:rPr lang="en-US" sz="1200" strike="sngStrike" dirty="0" err="1"/>
              <a:t>lymes</a:t>
            </a:r>
            <a:r>
              <a:rPr lang="en-US" sz="1200" strike="sngStrike" dirty="0"/>
              <a:t>?). Make look similar to Lyme disease data.</a:t>
            </a:r>
          </a:p>
          <a:p>
            <a:r>
              <a:rPr lang="en-US" sz="1200" strike="sngStrike" dirty="0"/>
              <a:t>	- So we’ll have all county data for West Nile and </a:t>
            </a:r>
            <a:r>
              <a:rPr lang="en-US" sz="1200" strike="sngStrike" dirty="0" err="1"/>
              <a:t>Lymes</a:t>
            </a:r>
            <a:r>
              <a:rPr lang="en-US" sz="1200" strike="sngStrike" dirty="0"/>
              <a:t> by 	county by year. </a:t>
            </a:r>
          </a:p>
          <a:p>
            <a:endParaRPr lang="en-US" sz="1200" dirty="0"/>
          </a:p>
          <a:p>
            <a:r>
              <a:rPr lang="en-US" sz="1200" strike="sngStrike" dirty="0"/>
              <a:t>- Ryan getting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 and adding to github.</a:t>
            </a:r>
          </a:p>
          <a:p>
            <a:r>
              <a:rPr lang="en-US" sz="1200" strike="sngStrike" dirty="0"/>
              <a:t>	- Will also have county line maps for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.</a:t>
            </a:r>
          </a:p>
          <a:p>
            <a:r>
              <a:rPr lang="en-US" sz="1200" strike="sngStrike" dirty="0"/>
              <a:t>	- Scraping for West Nile and </a:t>
            </a:r>
            <a:r>
              <a:rPr lang="en-US" sz="1200" strike="sngStrike" dirty="0" err="1"/>
              <a:t>and</a:t>
            </a:r>
            <a:r>
              <a:rPr lang="en-US" sz="1200" strike="sngStrike" dirty="0"/>
              <a:t> </a:t>
            </a:r>
            <a:r>
              <a:rPr lang="en-US" sz="1200" strike="sngStrike" dirty="0" err="1"/>
              <a:t>lyme</a:t>
            </a:r>
            <a:r>
              <a:rPr lang="en-US" sz="1200" strike="sngStrike" dirty="0"/>
              <a:t> in-process.</a:t>
            </a:r>
          </a:p>
          <a:p>
            <a:r>
              <a:rPr lang="en-US" sz="1200" strike="sngStrike" dirty="0"/>
              <a:t>	-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 in-process.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Evan to build SQL tables for the West Nile and </a:t>
            </a:r>
            <a:r>
              <a:rPr lang="en-US" sz="1200" dirty="0" err="1"/>
              <a:t>Lymes</a:t>
            </a:r>
            <a:r>
              <a:rPr lang="en-US" sz="1200" dirty="0"/>
              <a:t> in PostgreSQL. 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Include instructions in the README for all data scraping and database setup steps.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Consider bringing data scrape .</a:t>
            </a:r>
            <a:r>
              <a:rPr lang="en-US" sz="1200" dirty="0" err="1"/>
              <a:t>py</a:t>
            </a:r>
            <a:r>
              <a:rPr lang="en-US" sz="1200" dirty="0"/>
              <a:t> files into single python script to run all </a:t>
            </a:r>
            <a:r>
              <a:rPr lang="en-US" sz="1200" dirty="0" err="1"/>
              <a:t>en</a:t>
            </a:r>
            <a:r>
              <a:rPr lang="en-US" sz="1200" dirty="0"/>
              <a:t> masse. </a:t>
            </a:r>
          </a:p>
          <a:p>
            <a:pPr marL="1200150" lvl="2" indent="-285750">
              <a:buFontTx/>
              <a:buChar char="-"/>
            </a:pPr>
            <a:r>
              <a:rPr lang="en-US" sz="1200" dirty="0"/>
              <a:t>Add </a:t>
            </a:r>
            <a:r>
              <a:rPr lang="en-US" sz="1200" dirty="0" err="1"/>
              <a:t>python_to_postgres</a:t>
            </a:r>
            <a:r>
              <a:rPr lang="en-US" sz="1200" dirty="0"/>
              <a:t> function within data scrape.py files to export DataFrames to SQL with config file reference (retain the CSV export outputs in those data scrape.py files)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Kevin to research JavaScript library/plugin for the mapping visualization year slider.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strike="sngStrike" dirty="0"/>
              <a:t>Timothy to look into getting Temp data by county by year. Extract from NCEI site. Get into a bulk CSV for our year range of 2000 – 2020. Get avg monthly temp data for 3 months centered around August per county for year range.</a:t>
            </a:r>
          </a:p>
          <a:p>
            <a:pPr marL="742950" lvl="1" indent="-285750">
              <a:buFontTx/>
              <a:buChar char="-"/>
            </a:pPr>
            <a:r>
              <a:rPr lang="en-US" sz="1200" strike="sngStrike" dirty="0"/>
              <a:t>Need to write to CSV and output to Resources folder.</a:t>
            </a:r>
          </a:p>
          <a:p>
            <a:pPr marL="742950" lvl="1" indent="-285750">
              <a:buFontTx/>
              <a:buChar char="-"/>
            </a:pPr>
            <a:r>
              <a:rPr lang="en-US" sz="1200" strike="sngStrike" dirty="0"/>
              <a:t>And get precipitation (total rainfall) for those same ranges.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4862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(Delegated actions here as applicable)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Kevin to look into slider as a new </a:t>
            </a:r>
            <a:r>
              <a:rPr lang="en-US" sz="1600" dirty="0" err="1"/>
              <a:t>Javascript</a:t>
            </a:r>
            <a:r>
              <a:rPr lang="en-US" sz="1600" dirty="0"/>
              <a:t> library.</a:t>
            </a:r>
          </a:p>
          <a:p>
            <a:endParaRPr lang="en-US" sz="1600" dirty="0"/>
          </a:p>
          <a:p>
            <a:r>
              <a:rPr lang="en-US" sz="1600" dirty="0"/>
              <a:t>Check out </a:t>
            </a:r>
            <a:r>
              <a:rPr lang="en-US" sz="1600" dirty="0">
                <a:hlinkClick r:id="rId7"/>
              </a:rPr>
              <a:t>https://www.chartjs.org/</a:t>
            </a:r>
            <a:r>
              <a:rPr lang="en-US" sz="1600" dirty="0"/>
              <a:t> or </a:t>
            </a:r>
            <a:r>
              <a:rPr lang="en-US" sz="1600" dirty="0">
                <a:hlinkClick r:id="rId8"/>
              </a:rPr>
              <a:t>https://www.apexcharts.com/</a:t>
            </a:r>
            <a:r>
              <a:rPr lang="en-US" sz="1600" dirty="0"/>
              <a:t> for library not used in class. </a:t>
            </a:r>
          </a:p>
          <a:p>
            <a:r>
              <a:rPr lang="en-US" sz="1600" dirty="0"/>
              <a:t>	- Use for pareto of illnesses visual: averaged across all years 	or counties?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  <a:p>
            <a:r>
              <a:rPr lang="en-US" dirty="0"/>
              <a:t>Might need to see if we can “gray out” counties that didn’t report.  Add null counties to list to be a gray layer in the visual (if able).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386</TotalTime>
  <Words>1159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Slack-Lato</vt:lpstr>
      <vt:lpstr>Droplet</vt:lpstr>
      <vt:lpstr>Working title:  Mosquito and Tick-borne Illnesses in Minnesota</vt:lpstr>
      <vt:lpstr>Project Proposal: Scope and Purpose</vt:lpstr>
      <vt:lpstr>Brainstorming notes</vt:lpstr>
      <vt:lpstr>Notes from Instructor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42</cp:revision>
  <dcterms:created xsi:type="dcterms:W3CDTF">2023-07-18T02:02:21Z</dcterms:created>
  <dcterms:modified xsi:type="dcterms:W3CDTF">2023-07-24T22:42:26Z</dcterms:modified>
</cp:coreProperties>
</file>