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9" autoAdjust="0"/>
    <p:restoredTop sz="97449" autoAdjust="0"/>
  </p:normalViewPr>
  <p:slideViewPr>
    <p:cSldViewPr snapToGrid="0">
      <p:cViewPr varScale="1">
        <p:scale>
          <a:sx n="155" d="100"/>
          <a:sy n="155" d="100"/>
        </p:scale>
        <p:origin x="11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7.xml"/><Relationship Id="rId7" Type="http://schemas.openxmlformats.org/officeDocument/2006/relationships/image" Target="../media/image8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2.wmf"/><Relationship Id="rId5" Type="http://schemas.openxmlformats.org/officeDocument/2006/relationships/control" Target="../activeX/activeX9.xml"/><Relationship Id="rId10" Type="http://schemas.openxmlformats.org/officeDocument/2006/relationships/image" Target="../media/image11.wmf"/><Relationship Id="rId4" Type="http://schemas.openxmlformats.org/officeDocument/2006/relationships/control" Target="../activeX/activeX8.xml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United States </a:t>
            </a:r>
            <a:r>
              <a:rPr lang="en-US" strike="sngStrike" cap="none" dirty="0"/>
              <a:t>state of Minnesota </a:t>
            </a:r>
            <a:r>
              <a:rPr lang="en-US" cap="none" dirty="0"/>
              <a:t>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 – more data here between ticks and mosquitos. Data available yearly per county. Can’t find monthly.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</a:t>
            </a:r>
          </a:p>
          <a:p>
            <a:r>
              <a:rPr lang="en-US" cap="none" dirty="0"/>
              <a:t>The rate of illnesses/diseases was compared to (watershed data/climate metrics here). </a:t>
            </a:r>
            <a:r>
              <a:rPr lang="en-US" cap="none" dirty="0">
                <a:solidFill>
                  <a:srgbClr val="FF0000"/>
                </a:solidFill>
              </a:rPr>
              <a:t>Keep it to Temperature mapping. Color range by avg or max temp for that time period (yearly probs).</a:t>
            </a:r>
            <a:endParaRPr lang="en-US" cap="none" dirty="0"/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strike="sngStrike" cap="none" dirty="0"/>
              <a:t>MN </a:t>
            </a:r>
            <a:r>
              <a:rPr lang="en-US" cap="none" dirty="0"/>
              <a:t>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pPr lvl="1"/>
            <a:r>
              <a:rPr lang="en-US" cap="none" dirty="0"/>
              <a:t>Ryan found a really good NCEI source for temperature mapping.</a:t>
            </a:r>
          </a:p>
          <a:p>
            <a:pPr lvl="1"/>
            <a:r>
              <a:rPr lang="en-US" cap="none" dirty="0"/>
              <a:t>Miranda found a good lightningchart.com source for Lyme which gives a nice Excel.</a:t>
            </a:r>
          </a:p>
          <a:p>
            <a:pPr lvl="1"/>
            <a:endParaRPr lang="en-US" cap="none" dirty="0"/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the US. </a:t>
            </a:r>
            <a:r>
              <a:rPr lang="en-US" strike="sngStrike" cap="none" dirty="0"/>
              <a:t>Minnesota</a:t>
            </a:r>
            <a:r>
              <a:rPr lang="en-US" cap="non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  <a:p>
            <a:pPr lvl="1"/>
            <a:r>
              <a:rPr lang="en-US" b="1" cap="none" dirty="0"/>
              <a:t>Correlation of illness vs Temperature. Line chart.</a:t>
            </a:r>
          </a:p>
          <a:p>
            <a:r>
              <a:rPr lang="en-US" cap="none" dirty="0"/>
              <a:t>Visual 4: Yearly slider for occurrence of illness or density of mosquitos. Slider might be a plugin we haven’t used yet. </a:t>
            </a:r>
            <a:r>
              <a:rPr lang="en-US" cap="none" dirty="0">
                <a:solidFill>
                  <a:srgbClr val="FF0000"/>
                </a:solidFill>
              </a:rPr>
              <a:t>(Kevin to research this) See if we can have that slider auto move on the html page.</a:t>
            </a:r>
          </a:p>
          <a:p>
            <a:r>
              <a:rPr lang="en-US" cap="none" dirty="0"/>
              <a:t>Visual 5: If can’t find exact data, can use proxy variables like google trends data for certain searches. Would be something to visualize.</a:t>
            </a:r>
          </a:p>
          <a:p>
            <a:endParaRPr lang="en-US" cap="none" dirty="0"/>
          </a:p>
          <a:p>
            <a:r>
              <a:rPr lang="en-US" cap="none" dirty="0"/>
              <a:t>Ryan found the </a:t>
            </a:r>
            <a:r>
              <a:rPr lang="en-US" cap="none" dirty="0" err="1"/>
              <a:t>GeoJson</a:t>
            </a:r>
            <a:r>
              <a:rPr lang="en-US" cap="none" dirty="0"/>
              <a:t> for county lines. We would use for </a:t>
            </a:r>
            <a:r>
              <a:rPr lang="en-US" cap="none"/>
              <a:t>the mapping.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Kevin to look into slider as a new </a:t>
            </a:r>
            <a:r>
              <a:rPr lang="en-US" dirty="0" err="1"/>
              <a:t>Javascript</a:t>
            </a:r>
            <a:r>
              <a:rPr lang="en-US" dirty="0"/>
              <a:t>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176</TotalTime>
  <Words>633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Droplet</vt:lpstr>
      <vt:lpstr>Working title:  Mosquito and Tick-borne Illnesses in Minnesota</vt:lpstr>
      <vt:lpstr>Project Proposal: Scope and Purpose</vt:lpstr>
      <vt:lpstr>Brainstorming notes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16</cp:revision>
  <dcterms:created xsi:type="dcterms:W3CDTF">2023-07-18T02:02:21Z</dcterms:created>
  <dcterms:modified xsi:type="dcterms:W3CDTF">2023-07-19T00:50:18Z</dcterms:modified>
</cp:coreProperties>
</file>