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1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Notes from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effectLst/>
                <a:latin typeface="Slack-Lato"/>
              </a:rPr>
              <a:t>I've had this discussion with a couple/few groups already, so I wanted to document this here for everyone. Because we can't deploy a Flask API to Github Pages, here is my recommended approach to the overall project and how to break it up into chunks.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ETL to pull your data in, clean it up, and send it off to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Flask API to interact with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Jupyter Notebook to call your Flask API and get the results you need for your visualization.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Save those results as raw JSON.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Consume your raw JSON with d3 in your project's JavaScript.</a:t>
            </a:r>
          </a:p>
          <a:p>
            <a:pPr algn="l"/>
            <a:r>
              <a:rPr lang="en-US" b="0" i="0" cap="none" dirty="0">
                <a:effectLst/>
                <a:latin typeface="Slack-Lato"/>
              </a:rPr>
              <a:t>Steps 1, 2, and 3 would all run on your local machine. They would still be in your Github repository, but they wouldn't be specifically "executed" while interacting with your data. I am going to cover at the start of class on Monday how to deploy a Flask API to a cloud provider. The bootcamp used to use Heroku, but there is no longer a free offering available from Heroku.</a:t>
            </a:r>
          </a:p>
        </p:txBody>
      </p:sp>
    </p:spTree>
    <p:extLst>
      <p:ext uri="{BB962C8B-B14F-4D97-AF65-F5344CB8AC3E}">
        <p14:creationId xmlns:p14="http://schemas.microsoft.com/office/powerpoint/2010/main" val="39448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(Delegated actions here as applicable)</a:t>
            </a:r>
          </a:p>
          <a:p>
            <a:r>
              <a:rPr lang="en-US" sz="1600" dirty="0"/>
              <a:t>- Ryan is doing web scraping of table data for county cases of West  Nile (</a:t>
            </a:r>
            <a:r>
              <a:rPr lang="en-US" sz="1600" dirty="0" err="1"/>
              <a:t>lymes</a:t>
            </a:r>
            <a:r>
              <a:rPr lang="en-US" sz="1600" dirty="0"/>
              <a:t>?). Make look similar to Lyme disease data.</a:t>
            </a:r>
          </a:p>
          <a:p>
            <a:r>
              <a:rPr lang="en-US" sz="1600" dirty="0"/>
              <a:t>	- So we’ll have all county data for West Nile and </a:t>
            </a:r>
            <a:r>
              <a:rPr lang="en-US" sz="1600" dirty="0" err="1"/>
              <a:t>Lymes</a:t>
            </a:r>
            <a:r>
              <a:rPr lang="en-US" sz="1600" dirty="0"/>
              <a:t> by 	county by year. Nice!</a:t>
            </a:r>
          </a:p>
          <a:p>
            <a:endParaRPr lang="en-US" sz="1600" dirty="0"/>
          </a:p>
          <a:p>
            <a:r>
              <a:rPr lang="en-US" sz="1600" dirty="0"/>
              <a:t>- Ryan getting </a:t>
            </a:r>
            <a:r>
              <a:rPr lang="en-US" sz="1600" dirty="0" err="1"/>
              <a:t>GeoJSON</a:t>
            </a:r>
            <a:r>
              <a:rPr lang="en-US" sz="1600" dirty="0"/>
              <a:t> and adding to github.</a:t>
            </a:r>
          </a:p>
          <a:p>
            <a:r>
              <a:rPr lang="en-US" sz="1600" dirty="0"/>
              <a:t>	- Will also have county line maps for </a:t>
            </a:r>
            <a:r>
              <a:rPr lang="en-US" sz="1600" dirty="0" err="1"/>
              <a:t>GeoJSON</a:t>
            </a:r>
            <a:r>
              <a:rPr lang="en-US" sz="1600" dirty="0"/>
              <a:t>.</a:t>
            </a:r>
          </a:p>
          <a:p>
            <a:r>
              <a:rPr lang="en-US" sz="1600" dirty="0"/>
              <a:t>	- Scraping for West Nile and </a:t>
            </a:r>
            <a:r>
              <a:rPr lang="en-US" sz="1600" dirty="0" err="1"/>
              <a:t>and</a:t>
            </a:r>
            <a:r>
              <a:rPr lang="en-US" sz="1600" dirty="0"/>
              <a:t> </a:t>
            </a:r>
            <a:r>
              <a:rPr lang="en-US" sz="1600" dirty="0" err="1"/>
              <a:t>lyme</a:t>
            </a:r>
            <a:r>
              <a:rPr lang="en-US" sz="1600" dirty="0"/>
              <a:t> in-process.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GeoJSON</a:t>
            </a:r>
            <a:r>
              <a:rPr lang="en-US" sz="1600" dirty="0"/>
              <a:t> in-process.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Evan to build SQL tables for the West Nile and </a:t>
            </a:r>
            <a:r>
              <a:rPr lang="en-US" sz="1600" dirty="0" err="1"/>
              <a:t>Lymes</a:t>
            </a:r>
            <a:r>
              <a:rPr lang="en-US" sz="1600" dirty="0"/>
              <a:t> in PostgreSQL. 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Kevin will research JavaScript library/plugin for the mapping visualization year slider.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Need to write to CSV and output to Resources folder.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And get precipitation (total rainfall) for those same ranges. (should be quick)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Kevin to look into slider as a new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  <a:p>
            <a:r>
              <a:rPr lang="en-US" dirty="0"/>
              <a:t>Might need to see if we can “gray out” counties that didn’t report.  Add null counties to list to be a gray layer in the visual (if able).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273</TotalTime>
  <Words>1056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Droplet</vt:lpstr>
      <vt:lpstr>Working title:  Mosquito and Tick-borne Illnesses in Minnesota</vt:lpstr>
      <vt:lpstr>Project Proposal: Scope and Purpose</vt:lpstr>
      <vt:lpstr>Brainstorming notes</vt:lpstr>
      <vt:lpstr>Notes from Instructor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25</cp:revision>
  <dcterms:created xsi:type="dcterms:W3CDTF">2023-07-18T02:02:21Z</dcterms:created>
  <dcterms:modified xsi:type="dcterms:W3CDTF">2023-07-21T00:40:35Z</dcterms:modified>
</cp:coreProperties>
</file>