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state of Minnesota 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Anaplasmosis/</a:t>
            </a:r>
          </a:p>
          <a:p>
            <a:r>
              <a:rPr lang="en-US" cap="none" dirty="0"/>
              <a:t>The rate of illnesses/diseases was compared to (watershed data/climate metrics here).</a:t>
            </a:r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cap="none" dirty="0"/>
              <a:t>MN 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Minnesota?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</TotalTime>
  <Words>456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Droplet</vt:lpstr>
      <vt:lpstr>Working title:  Mosquito and Tick-borne Illnesses in Minnesota</vt:lpstr>
      <vt:lpstr>Project Proposal: Scope and Purpose</vt:lpstr>
      <vt:lpstr>Brainstorming notes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11</cp:revision>
  <dcterms:created xsi:type="dcterms:W3CDTF">2023-07-18T02:02:21Z</dcterms:created>
  <dcterms:modified xsi:type="dcterms:W3CDTF">2023-07-18T16:59:21Z</dcterms:modified>
</cp:coreProperties>
</file>