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"/>
  </p:notesMasterIdLst>
  <p:sldIdLst>
    <p:sldId id="296" r:id="rId2"/>
    <p:sldId id="276" r:id="rId3"/>
    <p:sldId id="290" r:id="rId4"/>
    <p:sldId id="269" r:id="rId5"/>
    <p:sldId id="271" r:id="rId6"/>
    <p:sldId id="295" r:id="rId7"/>
    <p:sldId id="288" r:id="rId8"/>
    <p:sldId id="297" r:id="rId9"/>
    <p:sldId id="300" r:id="rId10"/>
    <p:sldId id="29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83868" autoAdjust="0"/>
  </p:normalViewPr>
  <p:slideViewPr>
    <p:cSldViewPr snapToGrid="0">
      <p:cViewPr>
        <p:scale>
          <a:sx n="125" d="100"/>
          <a:sy n="125" d="100"/>
        </p:scale>
        <p:origin x="234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to present</a:t>
            </a:r>
          </a:p>
          <a:p>
            <a:endParaRPr lang="en-US" dirty="0"/>
          </a:p>
          <a:p>
            <a:r>
              <a:rPr lang="en-US" dirty="0"/>
              <a:t>PACR =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Passing (yards) Air (yards) Conversion Ratio - the number of passing yards per air yards thrown per game</a:t>
            </a:r>
          </a:p>
          <a:p>
            <a:endParaRPr lang="en-US" dirty="0"/>
          </a:p>
          <a:p>
            <a:r>
              <a:rPr lang="en-US" dirty="0"/>
              <a:t>EPA = assigned to quarter back, value added by the offence on a play.</a:t>
            </a:r>
          </a:p>
          <a:p>
            <a:r>
              <a:rPr lang="en-US" dirty="0"/>
              <a:t>Rushing EPA = </a:t>
            </a:r>
            <a:r>
              <a:rPr lang="en-US" dirty="0">
                <a:effectLst/>
              </a:rPr>
              <a:t>Expected points added on rush attempts (incl. scrambles and kneel downs).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  <a:p>
            <a:r>
              <a:rPr lang="en-US" dirty="0"/>
              <a:t>Unsupervised Learning, predicted vs. actual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6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ominguez0111/fantasy-csv-data/tree/master/weekly/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operdff/nfl_data_pyImport%20Weekly%20player%20stat%20l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03" y="1790700"/>
            <a:ext cx="11739393" cy="44881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>
                <a:solidFill>
                  <a:srgbClr val="92D050"/>
                </a:solidFill>
              </a:rPr>
              <a:t>Evan</a:t>
            </a:r>
            <a:r>
              <a:rPr lang="en-US" cap="none" dirty="0"/>
              <a:t>: Project Introduction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Objective/Purpose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Dataset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Scope (of dataset)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C00000"/>
                </a:solidFill>
              </a:rPr>
              <a:t>Travis</a:t>
            </a:r>
            <a:r>
              <a:rPr lang="en-US" cap="none" dirty="0"/>
              <a:t>: Start high level with visual of Timothy’s scatter plot showing all data points for model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FFC000"/>
                </a:solidFill>
              </a:rPr>
              <a:t>Timothy</a:t>
            </a:r>
            <a:r>
              <a:rPr lang="en-US" cap="none" dirty="0"/>
              <a:t>: Then model 2 and random forest DOE Pareto.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7030A0"/>
                </a:solidFill>
              </a:rPr>
              <a:t>Kyle</a:t>
            </a:r>
            <a:r>
              <a:rPr lang="en-US" cap="none" dirty="0"/>
              <a:t>: Clustering last as it ties to overall data again and 2 year range.</a:t>
            </a:r>
          </a:p>
        </p:txBody>
      </p:sp>
    </p:spTree>
    <p:extLst>
      <p:ext uri="{BB962C8B-B14F-4D97-AF65-F5344CB8AC3E}">
        <p14:creationId xmlns:p14="http://schemas.microsoft.com/office/powerpoint/2010/main" val="416220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514"/>
            <a:ext cx="10058400" cy="670560"/>
          </a:xfrm>
        </p:spPr>
        <p:txBody>
          <a:bodyPr>
            <a:normAutofit/>
          </a:bodyPr>
          <a:lstStyle/>
          <a:p>
            <a:r>
              <a:rPr lang="en-US" sz="4000" cap="none" dirty="0"/>
              <a:t>High-Level Data Trends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228" y="1217537"/>
            <a:ext cx="11832772" cy="466939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High-level Radar charts of positional data in the analyzed datasets.</a:t>
            </a:r>
          </a:p>
          <a:p>
            <a:pPr marL="384048" lvl="2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E2CC9-4FBB-BDCA-571C-A4C4A7E8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2996"/>
            <a:ext cx="12192000" cy="38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44740" cy="4023360"/>
          </a:xfrm>
        </p:spPr>
        <p:txBody>
          <a:bodyPr>
            <a:normAutofit/>
          </a:bodyPr>
          <a:lstStyle/>
          <a:p>
            <a:r>
              <a:rPr lang="en-US" dirty="0"/>
              <a:t>Predictive models and accuracy improvement: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Improvement from 88% to 99% with additional yearly data and new classification method.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Exploratory Analysis:</a:t>
            </a:r>
          </a:p>
          <a:p>
            <a:pPr lvl="1"/>
            <a:r>
              <a:rPr lang="en-US" dirty="0"/>
              <a:t>Most significant indicators of position were stat lines: passing EPA, PACR, rushing EPA.</a:t>
            </a:r>
          </a:p>
          <a:p>
            <a:pPr lvl="1"/>
            <a:r>
              <a:rPr lang="en-US" dirty="0"/>
              <a:t>Future iterations to drop additional columns.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Stat trends per position:</a:t>
            </a:r>
          </a:p>
          <a:p>
            <a:pPr lvl="1"/>
            <a:r>
              <a:rPr lang="en-US" dirty="0"/>
              <a:t>Radar charts showed that Running back position most ambiguous for Fantasy Football relevant stats.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3DBEC-BB57-0F5F-C3FC-56DADD06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81" y="3638440"/>
            <a:ext cx="3457206" cy="2498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Predicting NFL Player Position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Collaborators: </a:t>
            </a:r>
          </a:p>
          <a:p>
            <a:r>
              <a:rPr lang="en-US" cap="none" dirty="0"/>
              <a:t>Kyle Murphy, Timothy Salazar, Travis, Steinkopf,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Purpose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5734"/>
            <a:ext cx="41308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Objective: </a:t>
            </a:r>
          </a:p>
          <a:p>
            <a:r>
              <a:rPr lang="en-US" cap="none" dirty="0">
                <a:solidFill>
                  <a:srgbClr val="C00000"/>
                </a:solidFill>
              </a:rPr>
              <a:t>Use Supervised machine learning’s predictive model ability to analyze NFL player data for predicting player position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QB, WR, RB, TE</a:t>
            </a:r>
            <a:endParaRPr lang="en-US" cap="none" dirty="0">
              <a:solidFill>
                <a:srgbClr val="C00000"/>
              </a:solidFill>
            </a:endParaRPr>
          </a:p>
          <a:p>
            <a:endParaRPr lang="en-US" cap="none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Visually compare data clusters to contrast grouping per position with Unsupervised ML.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032" y="1845735"/>
            <a:ext cx="6190648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Scope:</a:t>
            </a:r>
            <a:endParaRPr lang="en-US" b="1" cap="non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2C18C1-026B-A231-1008-783D2173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87842"/>
              </p:ext>
            </p:extLst>
          </p:nvPr>
        </p:nvGraphicFramePr>
        <p:xfrm>
          <a:off x="5047990" y="2320624"/>
          <a:ext cx="6608058" cy="24955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23699">
                  <a:extLst>
                    <a:ext uri="{9D8B030D-6E8A-4147-A177-3AD203B41FA5}">
                      <a16:colId xmlns:a16="http://schemas.microsoft.com/office/drawing/2014/main" val="2938994541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32015684"/>
                    </a:ext>
                  </a:extLst>
                </a:gridCol>
                <a:gridCol w="1572127">
                  <a:extLst>
                    <a:ext uri="{9D8B030D-6E8A-4147-A177-3AD203B41FA5}">
                      <a16:colId xmlns:a16="http://schemas.microsoft.com/office/drawing/2014/main" val="1678370272"/>
                    </a:ext>
                  </a:extLst>
                </a:gridCol>
              </a:tblGrid>
              <a:tr h="372137">
                <a:tc>
                  <a:txBody>
                    <a:bodyPr/>
                    <a:lstStyle/>
                    <a:p>
                      <a:r>
                        <a:rPr lang="en-US" dirty="0"/>
                        <a:t>Model/Visual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analyzed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6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Circle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Pareto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by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846057"/>
            <a:ext cx="11157975" cy="2475013"/>
          </a:xfrm>
        </p:spPr>
        <p:txBody>
          <a:bodyPr anchor="t">
            <a:normAutofit fontScale="92500"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cap="none" dirty="0"/>
              <a:t>Can you apply machine learning to accurately predict an NFL players position?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players fall between predicted clustering? Why?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 stats had the most significant contribution to getting a successful prediction?</a:t>
            </a:r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029"/>
            <a:ext cx="10058400" cy="4393325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fantasy-csv-data github	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Weekly </a:t>
            </a:r>
            <a:r>
              <a:rPr lang="en-US" dirty="0">
                <a:solidFill>
                  <a:srgbClr val="000000"/>
                </a:solidFill>
              </a:rPr>
              <a:t>player stat 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Recent years: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2021 - 2</a:t>
            </a:r>
            <a:r>
              <a:rPr lang="en-US" dirty="0">
                <a:solidFill>
                  <a:srgbClr val="000000"/>
                </a:solidFill>
              </a:rPr>
              <a:t>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https://github.com/bendominguez0111/fantasy-csv-data/tree/master/weekly/2021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nfl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-data-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module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Clean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Past 10 years: 2013 - 2022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4"/>
              </a:rPr>
              <a:t>https://github.com/cooperdff/nfl_data_pyImport Weekly player stat lines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E96E6-60ED-2E4A-7481-7A8CB73F1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84" y="5200514"/>
            <a:ext cx="5515726" cy="102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3CA78-BFCB-57B4-29D6-32DCCEAEE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772" y="1991158"/>
            <a:ext cx="3409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Model 1: Predicting Player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66257"/>
            <a:ext cx="10364452" cy="44129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1 inputs two years worth of data into the Supervised learning model.</a:t>
            </a:r>
          </a:p>
          <a:p>
            <a:pPr lvl="1"/>
            <a:r>
              <a:rPr lang="en-US" dirty="0"/>
              <a:t>Set N/As to mean of entire column of that stat line.</a:t>
            </a:r>
          </a:p>
          <a:p>
            <a:pPr lvl="1"/>
            <a:r>
              <a:rPr lang="en-US" dirty="0"/>
              <a:t>Initial model for baseline of optimization – Logistic Regression Classifier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01478-6ECF-8393-0A1A-2E9F0B27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75" y="3553588"/>
            <a:ext cx="5524500" cy="81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315C1-A913-FAF5-9E27-7FC27F7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75" y="4696877"/>
            <a:ext cx="566737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23563-2CB8-B285-47E3-E1F99BE09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3" y="3601502"/>
            <a:ext cx="5867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Model 2: Increase Input </a:t>
            </a:r>
            <a:r>
              <a:rPr lang="en-US" sz="4000" dirty="0"/>
              <a:t>D</a:t>
            </a:r>
            <a:r>
              <a:rPr lang="en-US" sz="4000" cap="none" dirty="0"/>
              <a:t>ata, Change </a:t>
            </a:r>
            <a:r>
              <a:rPr lang="en-US" sz="4000" dirty="0"/>
              <a:t>C</a:t>
            </a:r>
            <a:r>
              <a:rPr lang="en-US" sz="4000" cap="none" dirty="0"/>
              <a:t>lassifier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8338"/>
            <a:ext cx="4451846" cy="4299176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2 inputs 10 years worth of data for the same stat lines as model 1.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N/As to median of that position for that week.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Iterates on initial model for optimization and further exploration:</a:t>
            </a:r>
          </a:p>
          <a:p>
            <a:pPr lvl="2"/>
            <a:r>
              <a:rPr lang="en-US" sz="1800" dirty="0"/>
              <a:t>Random Forest Classifier</a:t>
            </a:r>
          </a:p>
          <a:p>
            <a:pPr lvl="2"/>
            <a:r>
              <a:rPr lang="en-US" sz="1800" dirty="0"/>
              <a:t>Hyperparameter tuning using </a:t>
            </a:r>
            <a:r>
              <a:rPr lang="en-US" sz="1800" dirty="0" err="1"/>
              <a:t>RandomizedSearchCV</a:t>
            </a:r>
            <a:r>
              <a:rPr lang="en-US" sz="1800" dirty="0"/>
              <a:t> 🤘🏻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693D7-737A-C4E6-ADF9-7E071459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00" y="2467929"/>
            <a:ext cx="6044704" cy="2652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A4B44-65C2-F784-F462-665A94D8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548628"/>
            <a:ext cx="10243476" cy="61460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7DDEC4B-4AB3-AD04-C748-45ECD55A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3" y="163286"/>
            <a:ext cx="10058400" cy="816417"/>
          </a:xfrm>
        </p:spPr>
        <p:txBody>
          <a:bodyPr>
            <a:normAutofit/>
          </a:bodyPr>
          <a:lstStyle/>
          <a:p>
            <a:r>
              <a:rPr lang="en-US" dirty="0"/>
              <a:t>Random Forest for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0202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Unsupervized</a:t>
            </a:r>
            <a:r>
              <a:rPr lang="en-US" sz="4000" dirty="0"/>
              <a:t> </a:t>
            </a:r>
            <a:r>
              <a:rPr lang="en-US" sz="4000" cap="none" dirty="0"/>
              <a:t>K 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F6D38-6B51-7F83-26BE-8F14E7B6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1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NFL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B87FD"/>
      </a:accent1>
      <a:accent2>
        <a:srgbClr val="01336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D50A0A"/>
      </a:hlink>
      <a:folHlink>
        <a:srgbClr val="FA8E8E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1240</TotalTime>
  <Words>564</Words>
  <Application>Microsoft Office PowerPoint</Application>
  <PresentationFormat>Widescreen</PresentationFormat>
  <Paragraphs>110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Presentation outline</vt:lpstr>
      <vt:lpstr>Predicting NFL Player Position with ML</vt:lpstr>
      <vt:lpstr>Purpose and Scope </vt:lpstr>
      <vt:lpstr>Questions asked of the Datasets</vt:lpstr>
      <vt:lpstr>Data Sources</vt:lpstr>
      <vt:lpstr>Model 1: Predicting Player Position</vt:lpstr>
      <vt:lpstr>Model 2: Increase Input Data, Change Classifier</vt:lpstr>
      <vt:lpstr>Random Forest for Feature Importance</vt:lpstr>
      <vt:lpstr>Unsupervized K Means Clustering</vt:lpstr>
      <vt:lpstr>High-Level Data Trends</vt:lpstr>
      <vt:lpstr>Conclusions Summarized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105</cp:revision>
  <dcterms:created xsi:type="dcterms:W3CDTF">2023-07-18T02:02:21Z</dcterms:created>
  <dcterms:modified xsi:type="dcterms:W3CDTF">2023-09-19T02:17:11Z</dcterms:modified>
</cp:coreProperties>
</file>