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A1CF-9928-4B2F-A5A8-04B158FD2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4018A-61C6-4A92-B1CF-56A1E59CA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BD753-ACBF-4BEE-AD6F-B417C521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525-F4F2-472D-B863-06664099FB59}" type="datetimeFigureOut">
              <a:rPr lang="nl-BE" smtClean="0"/>
              <a:t>20/04/2020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6E417-511D-46E8-9EDB-E94E663F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E3D2B-1255-4AB7-B92E-39D282E2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1AC8-A109-4894-92D5-30D872E4DE6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481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6CFD-13A1-4E54-9D68-B12D1758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CD7F0-FCAD-4AA6-9CA0-C0EC40C9F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50EED-0AC0-4452-B6C8-745A960D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525-F4F2-472D-B863-06664099FB59}" type="datetimeFigureOut">
              <a:rPr lang="nl-BE" smtClean="0"/>
              <a:t>20/04/2020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3EAEF-B356-4FF6-AF8C-DD277542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1168A-D4F7-406A-ACB6-1AEE6075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1AC8-A109-4894-92D5-30D872E4DE6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755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58BA9-F363-450B-BB40-DA8CA1D70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DC156-07A8-458B-9C6E-D8ACEE7C8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F585-DE1C-44FF-81E9-2F7113AB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525-F4F2-472D-B863-06664099FB59}" type="datetimeFigureOut">
              <a:rPr lang="nl-BE" smtClean="0"/>
              <a:t>20/04/2020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D679A-C524-4080-9442-EFF19574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B9FF0-32F5-478B-8FC4-C99A6029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1AC8-A109-4894-92D5-30D872E4DE6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639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E71D-0B7C-42A6-8383-AC2C721C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4870E-FD6E-4BF6-8136-94F3FF118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261F-3166-4290-947D-5BC19826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525-F4F2-472D-B863-06664099FB59}" type="datetimeFigureOut">
              <a:rPr lang="nl-BE" smtClean="0"/>
              <a:t>20/04/2020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EA266-A3F6-4332-AFA1-3E19FE89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3067B-A132-47D8-B8D0-B3C60CEE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1AC8-A109-4894-92D5-30D872E4DE6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046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E47B-6E4E-41B0-B559-F1E7BFF8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DB3A9-3549-4F83-AF75-A78750771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BEAB7-EDF3-45A2-9BB9-50615E78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525-F4F2-472D-B863-06664099FB59}" type="datetimeFigureOut">
              <a:rPr lang="nl-BE" smtClean="0"/>
              <a:t>20/04/2020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4F65-0179-427F-A447-7B4CB118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29776-C8E0-4B19-ABB8-C46C4E46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1AC8-A109-4894-92D5-30D872E4DE6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730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9993-1C1B-448D-9FE7-445CD7E4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0E15B-F02E-46B0-81BA-500361044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E912E-D7F2-4080-9DCC-9A6DBFFD8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106AD-0113-478E-8948-64AA8E70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525-F4F2-472D-B863-06664099FB59}" type="datetimeFigureOut">
              <a:rPr lang="nl-BE" smtClean="0"/>
              <a:t>20/04/2020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AF2D7-F0D9-4780-A4C1-05C894C5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D706F-E4B1-49D1-8AF9-664C255B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1AC8-A109-4894-92D5-30D872E4DE6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456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B098-93BF-4041-BE13-62DCED1C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BDDAA-6280-4B93-A3A8-27C614578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2C6F9-262F-4698-A6B2-C9288BA8C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B27C1-989D-4D82-852B-C95E4E48B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0C909-DA11-45C1-99EA-815F009ED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090B7-87F2-4071-9312-49314593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525-F4F2-472D-B863-06664099FB59}" type="datetimeFigureOut">
              <a:rPr lang="nl-BE" smtClean="0"/>
              <a:t>20/04/2020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EFFA9-CE80-470F-B201-01CFF5B7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DE358-AB3F-4E1B-B6EB-10ADE8D9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1AC8-A109-4894-92D5-30D872E4DE6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010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7F74-E489-4DB6-95DF-5E150DCB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19CD1-5D92-4BE8-A619-BDFA7AED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525-F4F2-472D-B863-06664099FB59}" type="datetimeFigureOut">
              <a:rPr lang="nl-BE" smtClean="0"/>
              <a:t>20/04/2020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FFBDC-396F-4072-B424-12989AD1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BC066-B75B-4144-8D4A-148B2D73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1AC8-A109-4894-92D5-30D872E4DE6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671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844F2-A6B6-4770-B5B3-5053F3A0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525-F4F2-472D-B863-06664099FB59}" type="datetimeFigureOut">
              <a:rPr lang="nl-BE" smtClean="0"/>
              <a:t>20/04/2020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D179E-F955-49B3-B2E5-43CB23B0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3FCE7-A5AF-4E9C-81DE-AE5F3BE4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1AC8-A109-4894-92D5-30D872E4DE6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486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44AA-E2B4-4DC5-9727-575305DB0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C9DB-32EB-4D70-80C4-5609941ED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C6543-AD5F-49FA-9A7E-31A692843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A6A8D-0719-419E-9745-98078A7C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525-F4F2-472D-B863-06664099FB59}" type="datetimeFigureOut">
              <a:rPr lang="nl-BE" smtClean="0"/>
              <a:t>20/04/2020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E6BBB-C53E-44F2-B185-ACA5D0FC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B1D3B-2526-408A-8795-81FF655F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1AC8-A109-4894-92D5-30D872E4DE6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65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AA40-DA30-472F-8C01-CB6A18B1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B0184-3030-42BD-B951-3E622EF72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69DBF-F689-40D0-A4A6-7BD7A0AA1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28031-5AD9-444B-AF74-C1316363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525-F4F2-472D-B863-06664099FB59}" type="datetimeFigureOut">
              <a:rPr lang="nl-BE" smtClean="0"/>
              <a:t>20/04/2020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AF6C9-344F-4F95-9BC0-49AA9BBF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2173C-4739-415B-A6B6-A15854CC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1AC8-A109-4894-92D5-30D872E4DE6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933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F26C2F-752E-4FB5-82CF-5BBFF9C5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0F05E-4CB5-4036-A3D8-3DFE50F99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C4523-6200-4DFA-828B-C251376EB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46525-F4F2-472D-B863-06664099FB59}" type="datetimeFigureOut">
              <a:rPr lang="nl-BE" smtClean="0"/>
              <a:t>20/04/2020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1C0DA-B50E-4A34-AB4E-24396AB02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575BA-1234-44E4-898C-1EE0D9F98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11AC8-A109-4894-92D5-30D872E4DE6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102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2BBC7FD-7FA4-42E6-BDEA-43897FF3A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633" y="0"/>
            <a:ext cx="9180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2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EF5D19-7AC4-4B24-B7AC-BABA31010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633" y="0"/>
            <a:ext cx="9180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6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763A27-2FB3-4FFB-8172-83A41418E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633" y="0"/>
            <a:ext cx="9180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9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CF75EC-A1E8-4659-AD1F-3BB78448B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633" y="0"/>
            <a:ext cx="9180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8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5831ED-2AB8-4F95-B3CD-2D4939486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29" y="0"/>
            <a:ext cx="3845859" cy="6858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C49B62-3AC9-452F-8161-1A113768C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52" y="0"/>
            <a:ext cx="3845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8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1E61FE-5BEC-459A-A6C9-E0D0DF2E8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27" y="0"/>
            <a:ext cx="3845859" cy="6858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F7D545-85F1-4465-9508-4F59A31DE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565" y="0"/>
            <a:ext cx="3872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1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2FC7B0-EA54-4142-863B-A68ACC0A0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070" y="0"/>
            <a:ext cx="3845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5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Evert de Schryver</dc:creator>
  <cp:lastModifiedBy>Evert de Schryver</cp:lastModifiedBy>
  <cp:revision>1</cp:revision>
  <dcterms:created xsi:type="dcterms:W3CDTF">2020-04-20T14:12:12Z</dcterms:created>
  <dcterms:modified xsi:type="dcterms:W3CDTF">2020-04-20T14:30:07Z</dcterms:modified>
</cp:coreProperties>
</file>