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1" r:id="rId2"/>
    <p:sldId id="286" r:id="rId3"/>
    <p:sldId id="318" r:id="rId4"/>
    <p:sldId id="315" r:id="rId5"/>
    <p:sldId id="310" r:id="rId6"/>
    <p:sldId id="323" r:id="rId7"/>
    <p:sldId id="296" r:id="rId8"/>
    <p:sldId id="325" r:id="rId9"/>
    <p:sldId id="304" r:id="rId10"/>
    <p:sldId id="327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24" r:id="rId20"/>
    <p:sldId id="33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2B3ACBB6-A439-4C71-B74A-7BA89DAFE2B1}">
          <p14:sldIdLst>
            <p14:sldId id="321"/>
            <p14:sldId id="286"/>
            <p14:sldId id="318"/>
            <p14:sldId id="315"/>
            <p14:sldId id="310"/>
            <p14:sldId id="323"/>
            <p14:sldId id="296"/>
            <p14:sldId id="325"/>
            <p14:sldId id="304"/>
            <p14:sldId id="327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24"/>
            <p14:sldId id="335"/>
          </p14:sldIdLst>
        </p14:section>
        <p14:section name="Reference Slides" id="{99B27B76-0F37-45EC-94C0-E7A674B6CDD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F2F1"/>
    <a:srgbClr val="FAFAFA"/>
    <a:srgbClr val="FCFCFC"/>
    <a:srgbClr val="F36E21"/>
    <a:srgbClr val="27BEC7"/>
    <a:srgbClr val="1DB14B"/>
    <a:srgbClr val="FFC20E"/>
    <a:srgbClr val="0090D2"/>
    <a:srgbClr val="5FB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6" autoAdjust="0"/>
    <p:restoredTop sz="95073" autoAdjust="0"/>
  </p:normalViewPr>
  <p:slideViewPr>
    <p:cSldViewPr snapToGrid="0">
      <p:cViewPr varScale="1">
        <p:scale>
          <a:sx n="118" d="100"/>
          <a:sy n="118" d="100"/>
        </p:scale>
        <p:origin x="11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van de Laar" userId="a1491e60-2902-4014-98d0-d7a2530d65dc" providerId="ADAL" clId="{3E011CEB-6D32-274F-B858-ED3EBA8AE609}"/>
    <pc:docChg chg="undo custSel addSld delSld modSld sldOrd modSection">
      <pc:chgData name="Enrico van de Laar" userId="a1491e60-2902-4014-98d0-d7a2530d65dc" providerId="ADAL" clId="{3E011CEB-6D32-274F-B858-ED3EBA8AE609}" dt="2018-11-06T21:06:06.844" v="1420" actId="20577"/>
      <pc:docMkLst>
        <pc:docMk/>
      </pc:docMkLst>
      <pc:sldChg chg="addSp delSp modSp ord modAnim modNotesTx">
        <pc:chgData name="Enrico van de Laar" userId="a1491e60-2902-4014-98d0-d7a2530d65dc" providerId="ADAL" clId="{3E011CEB-6D32-274F-B858-ED3EBA8AE609}" dt="2018-10-18T10:46:55.928" v="646" actId="20577"/>
        <pc:sldMkLst>
          <pc:docMk/>
          <pc:sldMk cId="2079728015" sldId="296"/>
        </pc:sldMkLst>
        <pc:spChg chg="add del mod">
          <ac:chgData name="Enrico van de Laar" userId="a1491e60-2902-4014-98d0-d7a2530d65dc" providerId="ADAL" clId="{3E011CEB-6D32-274F-B858-ED3EBA8AE609}" dt="2018-10-18T10:45:34.558" v="629"/>
          <ac:spMkLst>
            <pc:docMk/>
            <pc:sldMk cId="2079728015" sldId="296"/>
            <ac:spMk id="2" creationId="{75382858-9B44-4F47-8E6D-FE7C428B4528}"/>
          </ac:spMkLst>
        </pc:spChg>
        <pc:spChg chg="add del mod">
          <ac:chgData name="Enrico van de Laar" userId="a1491e60-2902-4014-98d0-d7a2530d65dc" providerId="ADAL" clId="{3E011CEB-6D32-274F-B858-ED3EBA8AE609}" dt="2018-10-18T10:45:38.143" v="631"/>
          <ac:spMkLst>
            <pc:docMk/>
            <pc:sldMk cId="2079728015" sldId="296"/>
            <ac:spMk id="3" creationId="{6F74CB67-8C87-6B4C-B45E-B78120C16FDC}"/>
          </ac:spMkLst>
        </pc:spChg>
        <pc:spChg chg="add del mod">
          <ac:chgData name="Enrico van de Laar" userId="a1491e60-2902-4014-98d0-d7a2530d65dc" providerId="ADAL" clId="{3E011CEB-6D32-274F-B858-ED3EBA8AE609}" dt="2018-10-18T10:45:41.734" v="633"/>
          <ac:spMkLst>
            <pc:docMk/>
            <pc:sldMk cId="2079728015" sldId="296"/>
            <ac:spMk id="4" creationId="{E3462575-221E-C644-9283-CB9CE57314C5}"/>
          </ac:spMkLst>
        </pc:spChg>
        <pc:spChg chg="add del mod">
          <ac:chgData name="Enrico van de Laar" userId="a1491e60-2902-4014-98d0-d7a2530d65dc" providerId="ADAL" clId="{3E011CEB-6D32-274F-B858-ED3EBA8AE609}" dt="2018-10-18T10:45:50.916" v="635"/>
          <ac:spMkLst>
            <pc:docMk/>
            <pc:sldMk cId="2079728015" sldId="296"/>
            <ac:spMk id="5" creationId="{683D6A7F-659E-7E4E-B336-01B51A03FC70}"/>
          </ac:spMkLst>
        </pc:spChg>
        <pc:spChg chg="add del mod">
          <ac:chgData name="Enrico van de Laar" userId="a1491e60-2902-4014-98d0-d7a2530d65dc" providerId="ADAL" clId="{3E011CEB-6D32-274F-B858-ED3EBA8AE609}" dt="2018-10-18T10:45:55.696" v="637"/>
          <ac:spMkLst>
            <pc:docMk/>
            <pc:sldMk cId="2079728015" sldId="296"/>
            <ac:spMk id="6" creationId="{62E70C0D-2857-3349-AC36-F078EE765C7E}"/>
          </ac:spMkLst>
        </pc:spChg>
        <pc:spChg chg="mod">
          <ac:chgData name="Enrico van de Laar" userId="a1491e60-2902-4014-98d0-d7a2530d65dc" providerId="ADAL" clId="{3E011CEB-6D32-274F-B858-ED3EBA8AE609}" dt="2018-10-18T10:45:20.625" v="627" actId="20577"/>
          <ac:spMkLst>
            <pc:docMk/>
            <pc:sldMk cId="2079728015" sldId="296"/>
            <ac:spMk id="38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45:32.972" v="628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46:22.543" v="642" actId="14100"/>
          <ac:spMkLst>
            <pc:docMk/>
            <pc:sldMk cId="2079728015" sldId="296"/>
            <ac:spMk id="47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45:36.921" v="630"/>
          <ac:spMkLst>
            <pc:docMk/>
            <pc:sldMk cId="2079728015" sldId="296"/>
            <ac:spMk id="48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45:39.857" v="632"/>
          <ac:spMkLst>
            <pc:docMk/>
            <pc:sldMk cId="2079728015" sldId="296"/>
            <ac:spMk id="49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45:48.604" v="634"/>
          <ac:spMkLst>
            <pc:docMk/>
            <pc:sldMk cId="2079728015" sldId="296"/>
            <ac:spMk id="50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45:52.538" v="636"/>
          <ac:spMkLst>
            <pc:docMk/>
            <pc:sldMk cId="2079728015" sldId="296"/>
            <ac:spMk id="51" creationId="{00000000-0000-0000-0000-000000000000}"/>
          </ac:spMkLst>
        </pc:spChg>
        <pc:picChg chg="add mod">
          <ac:chgData name="Enrico van de Laar" userId="a1491e60-2902-4014-98d0-d7a2530d65dc" providerId="ADAL" clId="{3E011CEB-6D32-274F-B858-ED3EBA8AE609}" dt="2018-10-18T10:46:34.242" v="644" actId="1076"/>
          <ac:picMkLst>
            <pc:docMk/>
            <pc:sldMk cId="2079728015" sldId="296"/>
            <ac:picMk id="14" creationId="{56A35AE0-8DC8-DA41-9ED1-F13D49819A3D}"/>
          </ac:picMkLst>
        </pc:picChg>
      </pc:sldChg>
      <pc:sldChg chg="modSp ord">
        <pc:chgData name="Enrico van de Laar" userId="a1491e60-2902-4014-98d0-d7a2530d65dc" providerId="ADAL" clId="{3E011CEB-6D32-274F-B858-ED3EBA8AE609}" dt="2018-10-18T10:49:09.940" v="686" actId="1076"/>
        <pc:sldMkLst>
          <pc:docMk/>
          <pc:sldMk cId="2128224400" sldId="304"/>
        </pc:sldMkLst>
        <pc:spChg chg="mod">
          <ac:chgData name="Enrico van de Laar" userId="a1491e60-2902-4014-98d0-d7a2530d65dc" providerId="ADAL" clId="{3E011CEB-6D32-274F-B858-ED3EBA8AE609}" dt="2018-10-18T10:49:09.940" v="686" actId="1076"/>
          <ac:spMkLst>
            <pc:docMk/>
            <pc:sldMk cId="2128224400" sldId="304"/>
            <ac:spMk id="4" creationId="{00000000-0000-0000-0000-000000000000}"/>
          </ac:spMkLst>
        </pc:spChg>
      </pc:sldChg>
      <pc:sldChg chg="addSp delSp modSp">
        <pc:chgData name="Enrico van de Laar" userId="a1491e60-2902-4014-98d0-d7a2530d65dc" providerId="ADAL" clId="{3E011CEB-6D32-274F-B858-ED3EBA8AE609}" dt="2018-10-18T10:20:41.688" v="342" actId="1076"/>
        <pc:sldMkLst>
          <pc:docMk/>
          <pc:sldMk cId="1515512664" sldId="310"/>
        </pc:sldMkLst>
        <pc:spChg chg="add del mod">
          <ac:chgData name="Enrico van de Laar" userId="a1491e60-2902-4014-98d0-d7a2530d65dc" providerId="ADAL" clId="{3E011CEB-6D32-274F-B858-ED3EBA8AE609}" dt="2018-10-18T10:17:21.003" v="230"/>
          <ac:spMkLst>
            <pc:docMk/>
            <pc:sldMk cId="1515512664" sldId="310"/>
            <ac:spMk id="4" creationId="{E044E431-9622-4B46-8433-33368EB3111F}"/>
          </ac:spMkLst>
        </pc:spChg>
        <pc:spChg chg="add del mod">
          <ac:chgData name="Enrico van de Laar" userId="a1491e60-2902-4014-98d0-d7a2530d65dc" providerId="ADAL" clId="{3E011CEB-6D32-274F-B858-ED3EBA8AE609}" dt="2018-10-18T10:18:54.795" v="279"/>
          <ac:spMkLst>
            <pc:docMk/>
            <pc:sldMk cId="1515512664" sldId="310"/>
            <ac:spMk id="5" creationId="{1EAB3F04-DE43-7B4A-9F02-DD68AC37370D}"/>
          </ac:spMkLst>
        </pc:spChg>
        <pc:spChg chg="add del mod">
          <ac:chgData name="Enrico van de Laar" userId="a1491e60-2902-4014-98d0-d7a2530d65dc" providerId="ADAL" clId="{3E011CEB-6D32-274F-B858-ED3EBA8AE609}" dt="2018-10-18T10:19:17.057" v="298"/>
          <ac:spMkLst>
            <pc:docMk/>
            <pc:sldMk cId="1515512664" sldId="310"/>
            <ac:spMk id="6" creationId="{9B8FB370-8936-874E-8BEC-48021F53638A}"/>
          </ac:spMkLst>
        </pc:spChg>
        <pc:spChg chg="add del mod">
          <ac:chgData name="Enrico van de Laar" userId="a1491e60-2902-4014-98d0-d7a2530d65dc" providerId="ADAL" clId="{3E011CEB-6D32-274F-B858-ED3EBA8AE609}" dt="2018-10-18T10:19:21.146" v="300"/>
          <ac:spMkLst>
            <pc:docMk/>
            <pc:sldMk cId="1515512664" sldId="310"/>
            <ac:spMk id="7" creationId="{EC052BF4-1FED-FE49-A47E-945D30864242}"/>
          </ac:spMkLst>
        </pc:spChg>
        <pc:spChg chg="add del mod">
          <ac:chgData name="Enrico van de Laar" userId="a1491e60-2902-4014-98d0-d7a2530d65dc" providerId="ADAL" clId="{3E011CEB-6D32-274F-B858-ED3EBA8AE609}" dt="2018-10-18T10:19:25.899" v="302"/>
          <ac:spMkLst>
            <pc:docMk/>
            <pc:sldMk cId="1515512664" sldId="310"/>
            <ac:spMk id="8" creationId="{E83D25EE-F5E7-9D40-813E-048868C288C8}"/>
          </ac:spMkLst>
        </pc:spChg>
        <pc:spChg chg="add del mod">
          <ac:chgData name="Enrico van de Laar" userId="a1491e60-2902-4014-98d0-d7a2530d65dc" providerId="ADAL" clId="{3E011CEB-6D32-274F-B858-ED3EBA8AE609}" dt="2018-10-18T10:19:29.149" v="304"/>
          <ac:spMkLst>
            <pc:docMk/>
            <pc:sldMk cId="1515512664" sldId="310"/>
            <ac:spMk id="9" creationId="{1DB4D24B-881F-F44D-B57E-E0A8747C709D}"/>
          </ac:spMkLst>
        </pc:spChg>
        <pc:spChg chg="add">
          <ac:chgData name="Enrico van de Laar" userId="a1491e60-2902-4014-98d0-d7a2530d65dc" providerId="ADAL" clId="{3E011CEB-6D32-274F-B858-ED3EBA8AE609}" dt="2018-10-18T10:19:05.483" v="288"/>
          <ac:spMkLst>
            <pc:docMk/>
            <pc:sldMk cId="1515512664" sldId="310"/>
            <ac:spMk id="32" creationId="{BEA66BCB-FBFF-F942-B43A-2F7638D9DF63}"/>
          </ac:spMkLst>
        </pc:spChg>
        <pc:spChg chg="add mod">
          <ac:chgData name="Enrico van de Laar" userId="a1491e60-2902-4014-98d0-d7a2530d65dc" providerId="ADAL" clId="{3E011CEB-6D32-274F-B858-ED3EBA8AE609}" dt="2018-10-18T10:19:14.626" v="297" actId="20577"/>
          <ac:spMkLst>
            <pc:docMk/>
            <pc:sldMk cId="1515512664" sldId="310"/>
            <ac:spMk id="33" creationId="{CDDC2CBD-4353-8249-991F-AFC76F4E7B15}"/>
          </ac:spMkLst>
        </pc:spChg>
        <pc:spChg chg="add mod">
          <ac:chgData name="Enrico van de Laar" userId="a1491e60-2902-4014-98d0-d7a2530d65dc" providerId="ADAL" clId="{3E011CEB-6D32-274F-B858-ED3EBA8AE609}" dt="2018-10-18T10:20:33.972" v="341" actId="1076"/>
          <ac:spMkLst>
            <pc:docMk/>
            <pc:sldMk cId="1515512664" sldId="310"/>
            <ac:spMk id="37" creationId="{B8B8570B-2F99-814B-87F5-D64108C4FA2D}"/>
          </ac:spMkLst>
        </pc:spChg>
        <pc:spChg chg="add mod">
          <ac:chgData name="Enrico van de Laar" userId="a1491e60-2902-4014-98d0-d7a2530d65dc" providerId="ADAL" clId="{3E011CEB-6D32-274F-B858-ED3EBA8AE609}" dt="2018-10-18T10:20:29.360" v="340" actId="20577"/>
          <ac:spMkLst>
            <pc:docMk/>
            <pc:sldMk cId="1515512664" sldId="310"/>
            <ac:spMk id="40" creationId="{68D1808A-5321-4748-BF04-42F21F859FA8}"/>
          </ac:spMkLst>
        </pc:spChg>
        <pc:spChg chg="mod">
          <ac:chgData name="Enrico van de Laar" userId="a1491e60-2902-4014-98d0-d7a2530d65dc" providerId="ADAL" clId="{3E011CEB-6D32-274F-B858-ED3EBA8AE609}" dt="2018-10-18T10:14:26.691" v="156" actId="20577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15:30.900" v="211" actId="403"/>
          <ac:spMkLst>
            <pc:docMk/>
            <pc:sldMk cId="1515512664" sldId="310"/>
            <ac:spMk id="45" creationId="{00000000-0000-0000-0000-000000000000}"/>
          </ac:spMkLst>
        </pc:spChg>
        <pc:spChg chg="add del">
          <ac:chgData name="Enrico van de Laar" userId="a1491e60-2902-4014-98d0-d7a2530d65dc" providerId="ADAL" clId="{3E011CEB-6D32-274F-B858-ED3EBA8AE609}" dt="2018-10-18T10:14:20.202" v="138" actId="931"/>
          <ac:spMkLst>
            <pc:docMk/>
            <pc:sldMk cId="1515512664" sldId="310"/>
            <ac:spMk id="100" creationId="{501B2231-25EC-F244-B170-9086B472C8F0}"/>
          </ac:spMkLst>
        </pc:spChg>
        <pc:spChg chg="mod">
          <ac:chgData name="Enrico van de Laar" userId="a1491e60-2902-4014-98d0-d7a2530d65dc" providerId="ADAL" clId="{3E011CEB-6D32-274F-B858-ED3EBA8AE609}" dt="2018-10-18T10:18:31.278" v="277" actId="20577"/>
          <ac:spMkLst>
            <pc:docMk/>
            <pc:sldMk cId="1515512664" sldId="310"/>
            <ac:spMk id="150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18:52.396" v="278"/>
          <ac:spMkLst>
            <pc:docMk/>
            <pc:sldMk cId="1515512664" sldId="310"/>
            <ac:spMk id="152" creationId="{00000000-0000-0000-0000-000000000000}"/>
          </ac:spMkLst>
        </pc:spChg>
        <pc:spChg chg="del mod">
          <ac:chgData name="Enrico van de Laar" userId="a1491e60-2902-4014-98d0-d7a2530d65dc" providerId="ADAL" clId="{3E011CEB-6D32-274F-B858-ED3EBA8AE609}" dt="2018-10-18T10:19:04.672" v="287"/>
          <ac:spMkLst>
            <pc:docMk/>
            <pc:sldMk cId="1515512664" sldId="310"/>
            <ac:spMk id="153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19:18.713" v="299"/>
          <ac:spMkLst>
            <pc:docMk/>
            <pc:sldMk cId="1515512664" sldId="310"/>
            <ac:spMk id="154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19:22.527" v="301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19:27.590" v="303"/>
          <ac:spMkLst>
            <pc:docMk/>
            <pc:sldMk cId="1515512664" sldId="310"/>
            <ac:spMk id="156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18:05.361" v="250" actId="14100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17:15.420" v="228" actId="20577"/>
          <ac:spMkLst>
            <pc:docMk/>
            <pc:sldMk cId="1515512664" sldId="310"/>
            <ac:spMk id="158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17:19.344" v="229"/>
          <ac:spMkLst>
            <pc:docMk/>
            <pc:sldMk cId="1515512664" sldId="310"/>
            <ac:spMk id="159" creationId="{00000000-0000-0000-0000-000000000000}"/>
          </ac:spMkLst>
        </pc:spChg>
        <pc:grpChg chg="del">
          <ac:chgData name="Enrico van de Laar" userId="a1491e60-2902-4014-98d0-d7a2530d65dc" providerId="ADAL" clId="{3E011CEB-6D32-274F-B858-ED3EBA8AE609}" dt="2018-10-18T10:17:22.185" v="231"/>
          <ac:grpSpMkLst>
            <pc:docMk/>
            <pc:sldMk cId="1515512664" sldId="310"/>
            <ac:grpSpMk id="88" creationId="{00000000-0000-0000-0000-000000000000}"/>
          </ac:grpSpMkLst>
        </pc:grpChg>
        <pc:picChg chg="add mod">
          <ac:chgData name="Enrico van de Laar" userId="a1491e60-2902-4014-98d0-d7a2530d65dc" providerId="ADAL" clId="{3E011CEB-6D32-274F-B858-ED3EBA8AE609}" dt="2018-10-18T10:14:20.202" v="138" actId="931"/>
          <ac:picMkLst>
            <pc:docMk/>
            <pc:sldMk cId="1515512664" sldId="310"/>
            <ac:picMk id="3" creationId="{D9D52111-564A-F24B-B736-8C059329343A}"/>
          </ac:picMkLst>
        </pc:picChg>
        <pc:picChg chg="add del mod">
          <ac:chgData name="Enrico van de Laar" userId="a1491e60-2902-4014-98d0-d7a2530d65dc" providerId="ADAL" clId="{3E011CEB-6D32-274F-B858-ED3EBA8AE609}" dt="2018-10-18T10:13:47.044" v="137"/>
          <ac:picMkLst>
            <pc:docMk/>
            <pc:sldMk cId="1515512664" sldId="310"/>
            <ac:picMk id="26" creationId="{BAB6D2F6-487D-514C-8752-3E567DD25D9A}"/>
          </ac:picMkLst>
        </pc:picChg>
        <pc:picChg chg="add mod">
          <ac:chgData name="Enrico van de Laar" userId="a1491e60-2902-4014-98d0-d7a2530d65dc" providerId="ADAL" clId="{3E011CEB-6D32-274F-B858-ED3EBA8AE609}" dt="2018-10-18T10:20:41.688" v="342" actId="1076"/>
          <ac:picMkLst>
            <pc:docMk/>
            <pc:sldMk cId="1515512664" sldId="310"/>
            <ac:picMk id="38" creationId="{52DF6457-AD8E-D94E-9C4C-6AD4D109A522}"/>
          </ac:picMkLst>
        </pc:picChg>
        <pc:picChg chg="add del">
          <ac:chgData name="Enrico van de Laar" userId="a1491e60-2902-4014-98d0-d7a2530d65dc" providerId="ADAL" clId="{3E011CEB-6D32-274F-B858-ED3EBA8AE609}" dt="2018-10-18T10:20:21.074" v="331"/>
          <ac:picMkLst>
            <pc:docMk/>
            <pc:sldMk cId="1515512664" sldId="310"/>
            <ac:picMk id="39" creationId="{D7AAD820-B51B-8549-9F0C-3EDBCF06AF8B}"/>
          </ac:picMkLst>
        </pc:picChg>
      </pc:sldChg>
      <pc:sldChg chg="addSp delSp modSp">
        <pc:chgData name="Enrico van de Laar" userId="a1491e60-2902-4014-98d0-d7a2530d65dc" providerId="ADAL" clId="{3E011CEB-6D32-274F-B858-ED3EBA8AE609}" dt="2018-10-18T10:12:43.266" v="133" actId="20577"/>
        <pc:sldMkLst>
          <pc:docMk/>
          <pc:sldMk cId="1690938764" sldId="321"/>
        </pc:sldMkLst>
        <pc:spChg chg="del">
          <ac:chgData name="Enrico van de Laar" userId="a1491e60-2902-4014-98d0-d7a2530d65dc" providerId="ADAL" clId="{3E011CEB-6D32-274F-B858-ED3EBA8AE609}" dt="2018-10-18T10:12:20.985" v="54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12:43.266" v="133" actId="20577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12:31.828" v="95" actId="1036"/>
          <ac:spMkLst>
            <pc:docMk/>
            <pc:sldMk cId="1690938764" sldId="321"/>
            <ac:spMk id="4" creationId="{00000000-0000-0000-0000-000000000000}"/>
          </ac:spMkLst>
        </pc:spChg>
        <pc:spChg chg="add del mod">
          <ac:chgData name="Enrico van de Laar" userId="a1491e60-2902-4014-98d0-d7a2530d65dc" providerId="ADAL" clId="{3E011CEB-6D32-274F-B858-ED3EBA8AE609}" dt="2018-10-18T10:12:23.042" v="55"/>
          <ac:spMkLst>
            <pc:docMk/>
            <pc:sldMk cId="1690938764" sldId="321"/>
            <ac:spMk id="5" creationId="{8BADFC41-5CB1-1A47-A11E-A0160C615D3A}"/>
          </ac:spMkLst>
        </pc:spChg>
      </pc:sldChg>
      <pc:sldChg chg="addSp delSp modSp ord">
        <pc:chgData name="Enrico van de Laar" userId="a1491e60-2902-4014-98d0-d7a2530d65dc" providerId="ADAL" clId="{3E011CEB-6D32-274F-B858-ED3EBA8AE609}" dt="2018-10-18T10:23:11.185" v="595" actId="5793"/>
        <pc:sldMkLst>
          <pc:docMk/>
          <pc:sldMk cId="380098896" sldId="323"/>
        </pc:sldMkLst>
        <pc:spChg chg="mod">
          <ac:chgData name="Enrico van de Laar" userId="a1491e60-2902-4014-98d0-d7a2530d65dc" providerId="ADAL" clId="{3E011CEB-6D32-274F-B858-ED3EBA8AE609}" dt="2018-10-18T10:21:52.328" v="421" actId="20577"/>
          <ac:spMkLst>
            <pc:docMk/>
            <pc:sldMk cId="380098896" sldId="323"/>
            <ac:spMk id="2" creationId="{00000000-0000-0000-0000-000000000000}"/>
          </ac:spMkLst>
        </pc:spChg>
        <pc:spChg chg="add del mod">
          <ac:chgData name="Enrico van de Laar" userId="a1491e60-2902-4014-98d0-d7a2530d65dc" providerId="ADAL" clId="{3E011CEB-6D32-274F-B858-ED3EBA8AE609}" dt="2018-10-18T10:21:58.270" v="423"/>
          <ac:spMkLst>
            <pc:docMk/>
            <pc:sldMk cId="380098896" sldId="323"/>
            <ac:spMk id="3" creationId="{EDE46420-F1C3-8C46-8C19-39477AA75A56}"/>
          </ac:spMkLst>
        </pc:spChg>
        <pc:spChg chg="del">
          <ac:chgData name="Enrico van de Laar" userId="a1491e60-2902-4014-98d0-d7a2530d65dc" providerId="ADAL" clId="{3E011CEB-6D32-274F-B858-ED3EBA8AE609}" dt="2018-10-18T10:21:56.125" v="422"/>
          <ac:spMkLst>
            <pc:docMk/>
            <pc:sldMk cId="380098896" sldId="323"/>
            <ac:spMk id="5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23:11.185" v="595" actId="5793"/>
          <ac:spMkLst>
            <pc:docMk/>
            <pc:sldMk cId="380098896" sldId="323"/>
            <ac:spMk id="7" creationId="{00000000-0000-0000-0000-000000000000}"/>
          </ac:spMkLst>
        </pc:spChg>
      </pc:sldChg>
      <pc:sldChg chg="modSp">
        <pc:chgData name="Enrico van de Laar" userId="a1491e60-2902-4014-98d0-d7a2530d65dc" providerId="ADAL" clId="{3E011CEB-6D32-274F-B858-ED3EBA8AE609}" dt="2018-10-18T10:21:04.481" v="384" actId="14100"/>
        <pc:sldMkLst>
          <pc:docMk/>
          <pc:sldMk cId="3666506997" sldId="324"/>
        </pc:sldMkLst>
        <pc:spChg chg="mod">
          <ac:chgData name="Enrico van de Laar" userId="a1491e60-2902-4014-98d0-d7a2530d65dc" providerId="ADAL" clId="{3E011CEB-6D32-274F-B858-ED3EBA8AE609}" dt="2018-10-18T10:20:52.997" v="349" actId="20577"/>
          <ac:spMkLst>
            <pc:docMk/>
            <pc:sldMk cId="3666506997" sldId="324"/>
            <ac:spMk id="14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21:04.481" v="384" actId="14100"/>
          <ac:spMkLst>
            <pc:docMk/>
            <pc:sldMk cId="3666506997" sldId="324"/>
            <ac:spMk id="15" creationId="{00000000-0000-0000-0000-000000000000}"/>
          </ac:spMkLst>
        </pc:spChg>
      </pc:sldChg>
      <pc:sldChg chg="addSp delSp modSp add delAnim modNotesTx">
        <pc:chgData name="Enrico van de Laar" userId="a1491e60-2902-4014-98d0-d7a2530d65dc" providerId="ADAL" clId="{3E011CEB-6D32-274F-B858-ED3EBA8AE609}" dt="2018-10-18T10:54:38.684" v="881" actId="2711"/>
        <pc:sldMkLst>
          <pc:docMk/>
          <pc:sldMk cId="1450540998" sldId="325"/>
        </pc:sldMkLst>
        <pc:spChg chg="mod">
          <ac:chgData name="Enrico van de Laar" userId="a1491e60-2902-4014-98d0-d7a2530d65dc" providerId="ADAL" clId="{3E011CEB-6D32-274F-B858-ED3EBA8AE609}" dt="2018-10-18T10:54:38.684" v="881" actId="2711"/>
          <ac:spMkLst>
            <pc:docMk/>
            <pc:sldMk cId="1450540998" sldId="325"/>
            <ac:spMk id="47" creationId="{00000000-0000-0000-0000-000000000000}"/>
          </ac:spMkLst>
        </pc:spChg>
        <pc:picChg chg="add mod">
          <ac:chgData name="Enrico van de Laar" userId="a1491e60-2902-4014-98d0-d7a2530d65dc" providerId="ADAL" clId="{3E011CEB-6D32-274F-B858-ED3EBA8AE609}" dt="2018-10-18T10:48:06.434" v="654" actId="1076"/>
          <ac:picMkLst>
            <pc:docMk/>
            <pc:sldMk cId="1450540998" sldId="325"/>
            <ac:picMk id="5" creationId="{35F4F212-CD3F-0642-AFA8-518CD980AFE6}"/>
          </ac:picMkLst>
        </pc:picChg>
        <pc:picChg chg="del">
          <ac:chgData name="Enrico van de Laar" userId="a1491e60-2902-4014-98d0-d7a2530d65dc" providerId="ADAL" clId="{3E011CEB-6D32-274F-B858-ED3EBA8AE609}" dt="2018-10-18T10:47:04.114" v="648" actId="478"/>
          <ac:picMkLst>
            <pc:docMk/>
            <pc:sldMk cId="1450540998" sldId="325"/>
            <ac:picMk id="14" creationId="{56A35AE0-8DC8-DA41-9ED1-F13D49819A3D}"/>
          </ac:picMkLst>
        </pc:picChg>
      </pc:sldChg>
      <pc:sldChg chg="modSp add modNotesTx">
        <pc:chgData name="Enrico van de Laar" userId="a1491e60-2902-4014-98d0-d7a2530d65dc" providerId="ADAL" clId="{3E011CEB-6D32-274F-B858-ED3EBA8AE609}" dt="2018-10-18T10:54:21.094" v="879" actId="404"/>
        <pc:sldMkLst>
          <pc:docMk/>
          <pc:sldMk cId="2241844959" sldId="326"/>
        </pc:sldMkLst>
        <pc:spChg chg="mod">
          <ac:chgData name="Enrico van de Laar" userId="a1491e60-2902-4014-98d0-d7a2530d65dc" providerId="ADAL" clId="{3E011CEB-6D32-274F-B858-ED3EBA8AE609}" dt="2018-10-18T10:53:25.200" v="873" actId="20577"/>
          <ac:spMkLst>
            <pc:docMk/>
            <pc:sldMk cId="2241844959" sldId="326"/>
            <ac:spMk id="38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0:54:21.094" v="879" actId="404"/>
          <ac:spMkLst>
            <pc:docMk/>
            <pc:sldMk cId="2241844959" sldId="326"/>
            <ac:spMk id="47" creationId="{00000000-0000-0000-0000-000000000000}"/>
          </ac:spMkLst>
        </pc:spChg>
      </pc:sldChg>
      <pc:sldChg chg="addSp delSp modSp add ord modNotesTx">
        <pc:chgData name="Enrico van de Laar" userId="a1491e60-2902-4014-98d0-d7a2530d65dc" providerId="ADAL" clId="{3E011CEB-6D32-274F-B858-ED3EBA8AE609}" dt="2018-10-18T10:54:31.447" v="880" actId="2711"/>
        <pc:sldMkLst>
          <pc:docMk/>
          <pc:sldMk cId="737682748" sldId="327"/>
        </pc:sldMkLst>
        <pc:spChg chg="mod">
          <ac:chgData name="Enrico van de Laar" userId="a1491e60-2902-4014-98d0-d7a2530d65dc" providerId="ADAL" clId="{3E011CEB-6D32-274F-B858-ED3EBA8AE609}" dt="2018-10-18T10:54:31.447" v="880" actId="2711"/>
          <ac:spMkLst>
            <pc:docMk/>
            <pc:sldMk cId="737682748" sldId="327"/>
            <ac:spMk id="47" creationId="{00000000-0000-0000-0000-000000000000}"/>
          </ac:spMkLst>
        </pc:spChg>
        <pc:picChg chg="del">
          <ac:chgData name="Enrico van de Laar" userId="a1491e60-2902-4014-98d0-d7a2530d65dc" providerId="ADAL" clId="{3E011CEB-6D32-274F-B858-ED3EBA8AE609}" dt="2018-10-18T10:49:56.461" v="690" actId="478"/>
          <ac:picMkLst>
            <pc:docMk/>
            <pc:sldMk cId="737682748" sldId="327"/>
            <ac:picMk id="5" creationId="{35F4F212-CD3F-0642-AFA8-518CD980AFE6}"/>
          </ac:picMkLst>
        </pc:picChg>
        <pc:picChg chg="add mod">
          <ac:chgData name="Enrico van de Laar" userId="a1491e60-2902-4014-98d0-d7a2530d65dc" providerId="ADAL" clId="{3E011CEB-6D32-274F-B858-ED3EBA8AE609}" dt="2018-10-18T10:50:10.442" v="694" actId="1076"/>
          <ac:picMkLst>
            <pc:docMk/>
            <pc:sldMk cId="737682748" sldId="327"/>
            <ac:picMk id="6" creationId="{94FAE701-9EA7-F44D-8BD1-84CFF3709DF8}"/>
          </ac:picMkLst>
        </pc:picChg>
      </pc:sldChg>
      <pc:sldChg chg="addSp delSp modSp add modAnim">
        <pc:chgData name="Enrico van de Laar" userId="a1491e60-2902-4014-98d0-d7a2530d65dc" providerId="ADAL" clId="{3E011CEB-6D32-274F-B858-ED3EBA8AE609}" dt="2018-10-18T11:07:17.065" v="1241" actId="20577"/>
        <pc:sldMkLst>
          <pc:docMk/>
          <pc:sldMk cId="823122230" sldId="328"/>
        </pc:sldMkLst>
        <pc:spChg chg="add del mod">
          <ac:chgData name="Enrico van de Laar" userId="a1491e60-2902-4014-98d0-d7a2530d65dc" providerId="ADAL" clId="{3E011CEB-6D32-274F-B858-ED3EBA8AE609}" dt="2018-10-18T10:55:14.099" v="885" actId="478"/>
          <ac:spMkLst>
            <pc:docMk/>
            <pc:sldMk cId="823122230" sldId="328"/>
            <ac:spMk id="3" creationId="{0775996E-A545-B648-8F40-49A183ED1919}"/>
          </ac:spMkLst>
        </pc:spChg>
        <pc:spChg chg="mod">
          <ac:chgData name="Enrico van de Laar" userId="a1491e60-2902-4014-98d0-d7a2530d65dc" providerId="ADAL" clId="{3E011CEB-6D32-274F-B858-ED3EBA8AE609}" dt="2018-10-18T10:56:53.904" v="906" actId="1076"/>
          <ac:spMkLst>
            <pc:docMk/>
            <pc:sldMk cId="823122230" sldId="328"/>
            <ac:spMk id="38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0:55:11.816" v="884" actId="478"/>
          <ac:spMkLst>
            <pc:docMk/>
            <pc:sldMk cId="823122230" sldId="328"/>
            <ac:spMk id="47" creationId="{00000000-0000-0000-0000-000000000000}"/>
          </ac:spMkLst>
        </pc:spChg>
        <pc:graphicFrameChg chg="add mod modGraphic">
          <ac:chgData name="Enrico van de Laar" userId="a1491e60-2902-4014-98d0-d7a2530d65dc" providerId="ADAL" clId="{3E011CEB-6D32-274F-B858-ED3EBA8AE609}" dt="2018-10-18T10:58:30.545" v="969" actId="207"/>
          <ac:graphicFrameMkLst>
            <pc:docMk/>
            <pc:sldMk cId="823122230" sldId="328"/>
            <ac:graphicFrameMk id="6" creationId="{D1468308-41D4-4D4F-951F-A94DBD39C1E2}"/>
          </ac:graphicFrameMkLst>
        </pc:graphicFrameChg>
        <pc:graphicFrameChg chg="add mod modGraphic">
          <ac:chgData name="Enrico van de Laar" userId="a1491e60-2902-4014-98d0-d7a2530d65dc" providerId="ADAL" clId="{3E011CEB-6D32-274F-B858-ED3EBA8AE609}" dt="2018-10-18T11:07:17.065" v="1241" actId="20577"/>
          <ac:graphicFrameMkLst>
            <pc:docMk/>
            <pc:sldMk cId="823122230" sldId="328"/>
            <ac:graphicFrameMk id="7" creationId="{DE50755B-0D0F-9648-8216-65BAE108448D}"/>
          </ac:graphicFrameMkLst>
        </pc:graphicFrameChg>
        <pc:graphicFrameChg chg="add mod modGraphic">
          <ac:chgData name="Enrico van de Laar" userId="a1491e60-2902-4014-98d0-d7a2530d65dc" providerId="ADAL" clId="{3E011CEB-6D32-274F-B858-ED3EBA8AE609}" dt="2018-10-18T10:58:36.709" v="971" actId="207"/>
          <ac:graphicFrameMkLst>
            <pc:docMk/>
            <pc:sldMk cId="823122230" sldId="328"/>
            <ac:graphicFrameMk id="8" creationId="{B6AD3CE1-0E76-A044-99FE-1066116FF90C}"/>
          </ac:graphicFrameMkLst>
        </pc:graphicFrameChg>
      </pc:sldChg>
      <pc:sldChg chg="addSp modSp add modAnim modNotesTx">
        <pc:chgData name="Enrico van de Laar" userId="a1491e60-2902-4014-98d0-d7a2530d65dc" providerId="ADAL" clId="{3E011CEB-6D32-274F-B858-ED3EBA8AE609}" dt="2018-10-18T11:12:51.887" v="1354"/>
        <pc:sldMkLst>
          <pc:docMk/>
          <pc:sldMk cId="2301210514" sldId="329"/>
        </pc:sldMkLst>
        <pc:spChg chg="add mod">
          <ac:chgData name="Enrico van de Laar" userId="a1491e60-2902-4014-98d0-d7a2530d65dc" providerId="ADAL" clId="{3E011CEB-6D32-274F-B858-ED3EBA8AE609}" dt="2018-10-18T11:05:07.534" v="1086" actId="404"/>
          <ac:spMkLst>
            <pc:docMk/>
            <pc:sldMk cId="2301210514" sldId="329"/>
            <ac:spMk id="3" creationId="{EF75EE23-B177-F647-8D79-E3F2F4249783}"/>
          </ac:spMkLst>
        </pc:spChg>
        <pc:spChg chg="mod">
          <ac:chgData name="Enrico van de Laar" userId="a1491e60-2902-4014-98d0-d7a2530d65dc" providerId="ADAL" clId="{3E011CEB-6D32-274F-B858-ED3EBA8AE609}" dt="2018-10-18T11:07:28.117" v="1242" actId="20577"/>
          <ac:spMkLst>
            <pc:docMk/>
            <pc:sldMk cId="2301210514" sldId="329"/>
            <ac:spMk id="47" creationId="{00000000-0000-0000-0000-000000000000}"/>
          </ac:spMkLst>
        </pc:spChg>
        <pc:picChg chg="add mod">
          <ac:chgData name="Enrico van de Laar" userId="a1491e60-2902-4014-98d0-d7a2530d65dc" providerId="ADAL" clId="{3E011CEB-6D32-274F-B858-ED3EBA8AE609}" dt="2018-10-18T11:03:59.423" v="1064" actId="1076"/>
          <ac:picMkLst>
            <pc:docMk/>
            <pc:sldMk cId="2301210514" sldId="329"/>
            <ac:picMk id="2" creationId="{D99FDBA6-2205-2B42-81FC-A78FD340FF94}"/>
          </ac:picMkLst>
        </pc:picChg>
      </pc:sldChg>
      <pc:sldChg chg="modSp add ord modNotesTx">
        <pc:chgData name="Enrico van de Laar" userId="a1491e60-2902-4014-98d0-d7a2530d65dc" providerId="ADAL" clId="{3E011CEB-6D32-274F-B858-ED3EBA8AE609}" dt="2018-11-06T21:06:06.844" v="1420" actId="20577"/>
        <pc:sldMkLst>
          <pc:docMk/>
          <pc:sldMk cId="120399996" sldId="330"/>
        </pc:sldMkLst>
        <pc:spChg chg="mod">
          <ac:chgData name="Enrico van de Laar" userId="a1491e60-2902-4014-98d0-d7a2530d65dc" providerId="ADAL" clId="{3E011CEB-6D32-274F-B858-ED3EBA8AE609}" dt="2018-11-06T21:05:51.033" v="1402" actId="20577"/>
          <ac:spMkLst>
            <pc:docMk/>
            <pc:sldMk cId="120399996" sldId="330"/>
            <ac:spMk id="4" creationId="{00000000-0000-0000-0000-000000000000}"/>
          </ac:spMkLst>
        </pc:spChg>
      </pc:sldChg>
      <pc:sldChg chg="modSp add ord">
        <pc:chgData name="Enrico van de Laar" userId="a1491e60-2902-4014-98d0-d7a2530d65dc" providerId="ADAL" clId="{3E011CEB-6D32-274F-B858-ED3EBA8AE609}" dt="2018-10-18T11:08:29.059" v="1280"/>
        <pc:sldMkLst>
          <pc:docMk/>
          <pc:sldMk cId="494786999" sldId="331"/>
        </pc:sldMkLst>
        <pc:spChg chg="mod">
          <ac:chgData name="Enrico van de Laar" userId="a1491e60-2902-4014-98d0-d7a2530d65dc" providerId="ADAL" clId="{3E011CEB-6D32-274F-B858-ED3EBA8AE609}" dt="2018-10-18T11:08:20.431" v="1279" actId="20577"/>
          <ac:spMkLst>
            <pc:docMk/>
            <pc:sldMk cId="494786999" sldId="331"/>
            <ac:spMk id="38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1:08:29.059" v="1280"/>
          <ac:spMkLst>
            <pc:docMk/>
            <pc:sldMk cId="494786999" sldId="331"/>
            <ac:spMk id="47" creationId="{00000000-0000-0000-0000-000000000000}"/>
          </ac:spMkLst>
        </pc:spChg>
      </pc:sldChg>
      <pc:sldChg chg="modSp add ord modNotesTx">
        <pc:chgData name="Enrico van de Laar" userId="a1491e60-2902-4014-98d0-d7a2530d65dc" providerId="ADAL" clId="{3E011CEB-6D32-274F-B858-ED3EBA8AE609}" dt="2018-10-18T11:10:35.367" v="1352" actId="20577"/>
        <pc:sldMkLst>
          <pc:docMk/>
          <pc:sldMk cId="1632857816" sldId="332"/>
        </pc:sldMkLst>
        <pc:spChg chg="mod">
          <ac:chgData name="Enrico van de Laar" userId="a1491e60-2902-4014-98d0-d7a2530d65dc" providerId="ADAL" clId="{3E011CEB-6D32-274F-B858-ED3EBA8AE609}" dt="2018-10-18T11:08:55.320" v="1301" actId="20577"/>
          <ac:spMkLst>
            <pc:docMk/>
            <pc:sldMk cId="1632857816" sldId="332"/>
            <ac:spMk id="4" creationId="{00000000-0000-0000-0000-000000000000}"/>
          </ac:spMkLst>
        </pc:spChg>
      </pc:sldChg>
      <pc:sldChg chg="modSp add ord">
        <pc:chgData name="Enrico van de Laar" userId="a1491e60-2902-4014-98d0-d7a2530d65dc" providerId="ADAL" clId="{3E011CEB-6D32-274F-B858-ED3EBA8AE609}" dt="2018-10-18T11:09:22.960" v="1311"/>
        <pc:sldMkLst>
          <pc:docMk/>
          <pc:sldMk cId="3019193325" sldId="333"/>
        </pc:sldMkLst>
        <pc:spChg chg="mod">
          <ac:chgData name="Enrico van de Laar" userId="a1491e60-2902-4014-98d0-d7a2530d65dc" providerId="ADAL" clId="{3E011CEB-6D32-274F-B858-ED3EBA8AE609}" dt="2018-10-18T11:09:13.061" v="1310" actId="20577"/>
          <ac:spMkLst>
            <pc:docMk/>
            <pc:sldMk cId="3019193325" sldId="333"/>
            <ac:spMk id="38" creationId="{00000000-0000-0000-0000-000000000000}"/>
          </ac:spMkLst>
        </pc:spChg>
        <pc:spChg chg="mod">
          <ac:chgData name="Enrico van de Laar" userId="a1491e60-2902-4014-98d0-d7a2530d65dc" providerId="ADAL" clId="{3E011CEB-6D32-274F-B858-ED3EBA8AE609}" dt="2018-10-18T11:09:22.960" v="1311"/>
          <ac:spMkLst>
            <pc:docMk/>
            <pc:sldMk cId="3019193325" sldId="333"/>
            <ac:spMk id="47" creationId="{00000000-0000-0000-0000-000000000000}"/>
          </ac:spMkLst>
        </pc:spChg>
      </pc:sldChg>
      <pc:sldChg chg="addSp delSp modSp add">
        <pc:chgData name="Enrico van de Laar" userId="a1491e60-2902-4014-98d0-d7a2530d65dc" providerId="ADAL" clId="{3E011CEB-6D32-274F-B858-ED3EBA8AE609}" dt="2018-10-18T11:10:05.215" v="1331" actId="478"/>
        <pc:sldMkLst>
          <pc:docMk/>
          <pc:sldMk cId="392077799" sldId="334"/>
        </pc:sldMkLst>
        <pc:spChg chg="add del mod">
          <ac:chgData name="Enrico van de Laar" userId="a1491e60-2902-4014-98d0-d7a2530d65dc" providerId="ADAL" clId="{3E011CEB-6D32-274F-B858-ED3EBA8AE609}" dt="2018-10-18T11:10:05.215" v="1331" actId="478"/>
          <ac:spMkLst>
            <pc:docMk/>
            <pc:sldMk cId="392077799" sldId="334"/>
            <ac:spMk id="3" creationId="{F7848597-492E-CB4C-8D20-C385683450AB}"/>
          </ac:spMkLst>
        </pc:spChg>
        <pc:spChg chg="mod">
          <ac:chgData name="Enrico van de Laar" userId="a1491e60-2902-4014-98d0-d7a2530d65dc" providerId="ADAL" clId="{3E011CEB-6D32-274F-B858-ED3EBA8AE609}" dt="2018-10-18T11:09:58.993" v="1329" actId="20577"/>
          <ac:spMkLst>
            <pc:docMk/>
            <pc:sldMk cId="392077799" sldId="334"/>
            <ac:spMk id="38" creationId="{00000000-0000-0000-0000-000000000000}"/>
          </ac:spMkLst>
        </pc:spChg>
        <pc:spChg chg="del">
          <ac:chgData name="Enrico van de Laar" userId="a1491e60-2902-4014-98d0-d7a2530d65dc" providerId="ADAL" clId="{3E011CEB-6D32-274F-B858-ED3EBA8AE609}" dt="2018-10-18T11:10:03.025" v="1330" actId="478"/>
          <ac:spMkLst>
            <pc:docMk/>
            <pc:sldMk cId="392077799" sldId="334"/>
            <ac:spMk id="47" creationId="{00000000-0000-0000-0000-000000000000}"/>
          </ac:spMkLst>
        </pc:spChg>
      </pc:sldChg>
      <pc:sldChg chg="add">
        <pc:chgData name="Enrico van de Laar" userId="a1491e60-2902-4014-98d0-d7a2530d65dc" providerId="ADAL" clId="{3E011CEB-6D32-274F-B858-ED3EBA8AE609}" dt="2018-11-05T15:32:54.175" v="1384"/>
        <pc:sldMkLst>
          <pc:docMk/>
          <pc:sldMk cId="1690599500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11/6/18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Data from app is stored in a database</a:t>
            </a:r>
          </a:p>
          <a:p>
            <a:r>
              <a:rPr lang="en-US" dirty="0"/>
              <a:t>2: Data is pushed/pulled to model</a:t>
            </a:r>
          </a:p>
          <a:p>
            <a:r>
              <a:rPr lang="en-US" dirty="0"/>
              <a:t>3: prediction is returned and stored with the data</a:t>
            </a:r>
          </a:p>
          <a:p>
            <a:r>
              <a:rPr lang="en-US" dirty="0"/>
              <a:t>4: prediction returned to app from database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Introduced R support</a:t>
            </a:r>
          </a:p>
          <a:p>
            <a:r>
              <a:rPr lang="en-US" dirty="0"/>
              <a:t>2017 Expanded with Python</a:t>
            </a:r>
          </a:p>
          <a:p>
            <a:r>
              <a:rPr lang="en-US" dirty="0"/>
              <a:t>2019 Introduced HA support for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Services on a Windows Server Failover Cluster.</a:t>
            </a:r>
            <a:endParaRPr lang="en-US" dirty="0"/>
          </a:p>
          <a:p>
            <a:r>
              <a:rPr lang="en-US" dirty="0"/>
              <a:t>Advantages: No data movement, model management integrated in SQL Server, direct access to data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proces is more or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 (</a:t>
            </a:r>
            <a:r>
              <a:rPr lang="nl-NL" dirty="0" err="1"/>
              <a:t>with</a:t>
            </a:r>
            <a:r>
              <a:rPr lang="nl-NL" dirty="0"/>
              <a:t> different .</a:t>
            </a:r>
            <a:r>
              <a:rPr lang="nl-NL" dirty="0" err="1"/>
              <a:t>dll</a:t>
            </a:r>
            <a:r>
              <a:rPr lang="nl-NL" dirty="0"/>
              <a:t> files)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1: Halloween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2: </a:t>
            </a:r>
            <a:r>
              <a:rPr lang="en-US" dirty="0" err="1"/>
              <a:t>AzureML</a:t>
            </a:r>
            <a:r>
              <a:rPr lang="en-US" dirty="0"/>
              <a:t>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CDE6-335C-1A4C-B3B4-976CC283F6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0" name="Parallelogram 53">
            <a:extLst>
              <a:ext uri="{FF2B5EF4-FFF2-40B4-BE49-F238E27FC236}">
                <a16:creationId xmlns:a16="http://schemas.microsoft.com/office/drawing/2014/main" id="{2B523158-7B1D-E741-A193-F3B69E14ABC8}"/>
              </a:ext>
            </a:extLst>
          </p:cNvPr>
          <p:cNvSpPr/>
          <p:nvPr userDrawn="1"/>
        </p:nvSpPr>
        <p:spPr>
          <a:xfrm rot="10800000" flipH="1">
            <a:off x="5814918" y="-17163"/>
            <a:ext cx="3352833" cy="518945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3839600 w 4228795"/>
              <a:gd name="connsiteY3" fmla="*/ 6219779 h 6618452"/>
              <a:gd name="connsiteX4" fmla="*/ 0 w 4228795"/>
              <a:gd name="connsiteY4" fmla="*/ 6618452 h 6618452"/>
              <a:gd name="connsiteX0" fmla="*/ 0 w 4090350"/>
              <a:gd name="connsiteY0" fmla="*/ 6618452 h 6618452"/>
              <a:gd name="connsiteX1" fmla="*/ 3531945 w 4090350"/>
              <a:gd name="connsiteY1" fmla="*/ 0 h 6618452"/>
              <a:gd name="connsiteX2" fmla="*/ 4090350 w 4090350"/>
              <a:gd name="connsiteY2" fmla="*/ 211136 h 6618452"/>
              <a:gd name="connsiteX3" fmla="*/ 3839600 w 4090350"/>
              <a:gd name="connsiteY3" fmla="*/ 6219779 h 6618452"/>
              <a:gd name="connsiteX4" fmla="*/ 0 w 4090350"/>
              <a:gd name="connsiteY4" fmla="*/ 6618452 h 6618452"/>
              <a:gd name="connsiteX0" fmla="*/ 0 w 4090350"/>
              <a:gd name="connsiteY0" fmla="*/ 6572304 h 6572304"/>
              <a:gd name="connsiteX1" fmla="*/ 3504256 w 4090350"/>
              <a:gd name="connsiteY1" fmla="*/ 0 h 6572304"/>
              <a:gd name="connsiteX2" fmla="*/ 4090350 w 4090350"/>
              <a:gd name="connsiteY2" fmla="*/ 164988 h 6572304"/>
              <a:gd name="connsiteX3" fmla="*/ 3839600 w 4090350"/>
              <a:gd name="connsiteY3" fmla="*/ 6173631 h 6572304"/>
              <a:gd name="connsiteX4" fmla="*/ 0 w 4090350"/>
              <a:gd name="connsiteY4" fmla="*/ 6572304 h 6572304"/>
              <a:gd name="connsiteX0" fmla="*/ 0 w 4256485"/>
              <a:gd name="connsiteY0" fmla="*/ 6591910 h 6591910"/>
              <a:gd name="connsiteX1" fmla="*/ 3504256 w 4256485"/>
              <a:gd name="connsiteY1" fmla="*/ 19606 h 6591910"/>
              <a:gd name="connsiteX2" fmla="*/ 4256485 w 4256485"/>
              <a:gd name="connsiteY2" fmla="*/ 0 h 6591910"/>
              <a:gd name="connsiteX3" fmla="*/ 3839600 w 4256485"/>
              <a:gd name="connsiteY3" fmla="*/ 6193237 h 6591910"/>
              <a:gd name="connsiteX4" fmla="*/ 0 w 4256485"/>
              <a:gd name="connsiteY4" fmla="*/ 6591910 h 6591910"/>
              <a:gd name="connsiteX0" fmla="*/ 0 w 4256485"/>
              <a:gd name="connsiteY0" fmla="*/ 6599994 h 6599994"/>
              <a:gd name="connsiteX1" fmla="*/ 3504257 w 4256485"/>
              <a:gd name="connsiteY1" fmla="*/ 0 h 6599994"/>
              <a:gd name="connsiteX2" fmla="*/ 4256485 w 4256485"/>
              <a:gd name="connsiteY2" fmla="*/ 8084 h 6599994"/>
              <a:gd name="connsiteX3" fmla="*/ 3839600 w 4256485"/>
              <a:gd name="connsiteY3" fmla="*/ 6201321 h 6599994"/>
              <a:gd name="connsiteX4" fmla="*/ 0 w 4256485"/>
              <a:gd name="connsiteY4" fmla="*/ 6599994 h 6599994"/>
              <a:gd name="connsiteX0" fmla="*/ 0 w 4264165"/>
              <a:gd name="connsiteY0" fmla="*/ 6599994 h 6599994"/>
              <a:gd name="connsiteX1" fmla="*/ 3504257 w 4264165"/>
              <a:gd name="connsiteY1" fmla="*/ 0 h 6599994"/>
              <a:gd name="connsiteX2" fmla="*/ 4256485 w 4264165"/>
              <a:gd name="connsiteY2" fmla="*/ 8084 h 6599994"/>
              <a:gd name="connsiteX3" fmla="*/ 4264165 w 4264165"/>
              <a:gd name="connsiteY3" fmla="*/ 6598198 h 6599994"/>
              <a:gd name="connsiteX4" fmla="*/ 0 w 4264165"/>
              <a:gd name="connsiteY4" fmla="*/ 6599994 h 659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165" h="6599994">
                <a:moveTo>
                  <a:pt x="0" y="6599994"/>
                </a:moveTo>
                <a:lnTo>
                  <a:pt x="3504257" y="0"/>
                </a:lnTo>
                <a:lnTo>
                  <a:pt x="4256485" y="8084"/>
                </a:lnTo>
                <a:lnTo>
                  <a:pt x="4264165" y="6598198"/>
                </a:lnTo>
                <a:lnTo>
                  <a:pt x="0" y="65999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53">
            <a:extLst>
              <a:ext uri="{FF2B5EF4-FFF2-40B4-BE49-F238E27FC236}">
                <a16:creationId xmlns:a16="http://schemas.microsoft.com/office/drawing/2014/main" id="{298A8641-8FCD-C44A-BC19-6E4340894021}"/>
              </a:ext>
            </a:extLst>
          </p:cNvPr>
          <p:cNvSpPr/>
          <p:nvPr userDrawn="1"/>
        </p:nvSpPr>
        <p:spPr>
          <a:xfrm rot="10800000" flipH="1" flipV="1">
            <a:off x="4625687" y="-33740"/>
            <a:ext cx="4561944" cy="522469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065" h="4974018">
                <a:moveTo>
                  <a:pt x="0" y="4966583"/>
                </a:moveTo>
                <a:lnTo>
                  <a:pt x="2647627" y="883"/>
                </a:lnTo>
                <a:lnTo>
                  <a:pt x="4343065" y="0"/>
                </a:lnTo>
                <a:cubicBezTo>
                  <a:pt x="4342890" y="1658006"/>
                  <a:pt x="4342714" y="3316012"/>
                  <a:pt x="4342539" y="4974018"/>
                </a:cubicBezTo>
                <a:lnTo>
                  <a:pt x="0" y="4966583"/>
                </a:lnTo>
                <a:close/>
              </a:path>
            </a:pathLst>
          </a:cu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6066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212351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760667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1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228253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53">
            <a:extLst>
              <a:ext uri="{FF2B5EF4-FFF2-40B4-BE49-F238E27FC236}">
                <a16:creationId xmlns:a16="http://schemas.microsoft.com/office/drawing/2014/main" id="{32A8089A-D851-8744-9AB8-67F8B98AC1AD}"/>
              </a:ext>
            </a:extLst>
          </p:cNvPr>
          <p:cNvSpPr/>
          <p:nvPr userDrawn="1"/>
        </p:nvSpPr>
        <p:spPr>
          <a:xfrm rot="10800000">
            <a:off x="-29276" y="-12755"/>
            <a:ext cx="3650693" cy="5190654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301085"/>
              <a:gd name="connsiteY0" fmla="*/ 6610370 h 6617805"/>
              <a:gd name="connsiteX1" fmla="*/ 3108096 w 4301085"/>
              <a:gd name="connsiteY1" fmla="*/ 784062 h 6617805"/>
              <a:gd name="connsiteX2" fmla="*/ 4228795 w 4301085"/>
              <a:gd name="connsiteY2" fmla="*/ 0 h 6617805"/>
              <a:gd name="connsiteX3" fmla="*/ 4301085 w 4301085"/>
              <a:gd name="connsiteY3" fmla="*/ 6617805 h 6617805"/>
              <a:gd name="connsiteX4" fmla="*/ 0 w 4301085"/>
              <a:gd name="connsiteY4" fmla="*/ 6610370 h 6617805"/>
              <a:gd name="connsiteX0" fmla="*/ 0 w 4301085"/>
              <a:gd name="connsiteY0" fmla="*/ 5826308 h 5833743"/>
              <a:gd name="connsiteX1" fmla="*/ 3108096 w 4301085"/>
              <a:gd name="connsiteY1" fmla="*/ 0 h 5833743"/>
              <a:gd name="connsiteX2" fmla="*/ 4107696 w 4301085"/>
              <a:gd name="connsiteY2" fmla="*/ 64163 h 5833743"/>
              <a:gd name="connsiteX3" fmla="*/ 4301085 w 4301085"/>
              <a:gd name="connsiteY3" fmla="*/ 5833743 h 5833743"/>
              <a:gd name="connsiteX4" fmla="*/ 0 w 4301085"/>
              <a:gd name="connsiteY4" fmla="*/ 5826308 h 5833743"/>
              <a:gd name="connsiteX0" fmla="*/ 0 w 4301085"/>
              <a:gd name="connsiteY0" fmla="*/ 5854348 h 5861783"/>
              <a:gd name="connsiteX1" fmla="*/ 3125396 w 4301085"/>
              <a:gd name="connsiteY1" fmla="*/ 0 h 5861783"/>
              <a:gd name="connsiteX2" fmla="*/ 4107696 w 4301085"/>
              <a:gd name="connsiteY2" fmla="*/ 92203 h 5861783"/>
              <a:gd name="connsiteX3" fmla="*/ 4301085 w 4301085"/>
              <a:gd name="connsiteY3" fmla="*/ 5861783 h 5861783"/>
              <a:gd name="connsiteX4" fmla="*/ 0 w 4301085"/>
              <a:gd name="connsiteY4" fmla="*/ 5854348 h 5861783"/>
              <a:gd name="connsiteX0" fmla="*/ 0 w 4107696"/>
              <a:gd name="connsiteY0" fmla="*/ 5854348 h 5854348"/>
              <a:gd name="connsiteX1" fmla="*/ 3125396 w 4107696"/>
              <a:gd name="connsiteY1" fmla="*/ 0 h 5854348"/>
              <a:gd name="connsiteX2" fmla="*/ 4107696 w 4107696"/>
              <a:gd name="connsiteY2" fmla="*/ 92203 h 5854348"/>
              <a:gd name="connsiteX3" fmla="*/ 3678287 w 4107696"/>
              <a:gd name="connsiteY3" fmla="*/ 4522849 h 5854348"/>
              <a:gd name="connsiteX4" fmla="*/ 0 w 4107696"/>
              <a:gd name="connsiteY4" fmla="*/ 5854348 h 5854348"/>
              <a:gd name="connsiteX0" fmla="*/ 0 w 3519497"/>
              <a:gd name="connsiteY0" fmla="*/ 4767779 h 4767779"/>
              <a:gd name="connsiteX1" fmla="*/ 2537197 w 3519497"/>
              <a:gd name="connsiteY1" fmla="*/ 0 h 4767779"/>
              <a:gd name="connsiteX2" fmla="*/ 3519497 w 3519497"/>
              <a:gd name="connsiteY2" fmla="*/ 92203 h 4767779"/>
              <a:gd name="connsiteX3" fmla="*/ 3090088 w 3519497"/>
              <a:gd name="connsiteY3" fmla="*/ 4522849 h 4767779"/>
              <a:gd name="connsiteX4" fmla="*/ 0 w 3519497"/>
              <a:gd name="connsiteY4" fmla="*/ 4767779 h 4767779"/>
              <a:gd name="connsiteX0" fmla="*/ 0 w 3522587"/>
              <a:gd name="connsiteY0" fmla="*/ 4767779 h 4767779"/>
              <a:gd name="connsiteX1" fmla="*/ 2537197 w 3522587"/>
              <a:gd name="connsiteY1" fmla="*/ 0 h 4767779"/>
              <a:gd name="connsiteX2" fmla="*/ 3519497 w 3522587"/>
              <a:gd name="connsiteY2" fmla="*/ 92203 h 4767779"/>
              <a:gd name="connsiteX3" fmla="*/ 3522587 w 3522587"/>
              <a:gd name="connsiteY3" fmla="*/ 4677072 h 4767779"/>
              <a:gd name="connsiteX4" fmla="*/ 0 w 3522587"/>
              <a:gd name="connsiteY4" fmla="*/ 4767779 h 4767779"/>
              <a:gd name="connsiteX0" fmla="*/ 0 w 3657897"/>
              <a:gd name="connsiteY0" fmla="*/ 4767779 h 4767779"/>
              <a:gd name="connsiteX1" fmla="*/ 2537197 w 3657897"/>
              <a:gd name="connsiteY1" fmla="*/ 0 h 4767779"/>
              <a:gd name="connsiteX2" fmla="*/ 3657897 w 3657897"/>
              <a:gd name="connsiteY2" fmla="*/ 8082 h 4767779"/>
              <a:gd name="connsiteX3" fmla="*/ 3522587 w 3657897"/>
              <a:gd name="connsiteY3" fmla="*/ 4677072 h 4767779"/>
              <a:gd name="connsiteX4" fmla="*/ 0 w 3657897"/>
              <a:gd name="connsiteY4" fmla="*/ 4767779 h 4767779"/>
              <a:gd name="connsiteX0" fmla="*/ 0 w 3669637"/>
              <a:gd name="connsiteY0" fmla="*/ 4767779 h 4789234"/>
              <a:gd name="connsiteX1" fmla="*/ 2537197 w 3669637"/>
              <a:gd name="connsiteY1" fmla="*/ 0 h 4789234"/>
              <a:gd name="connsiteX2" fmla="*/ 3657897 w 3669637"/>
              <a:gd name="connsiteY2" fmla="*/ 8082 h 4789234"/>
              <a:gd name="connsiteX3" fmla="*/ 3669637 w 3669637"/>
              <a:gd name="connsiteY3" fmla="*/ 4789234 h 4789234"/>
              <a:gd name="connsiteX4" fmla="*/ 0 w 3669637"/>
              <a:gd name="connsiteY4" fmla="*/ 4767779 h 4789234"/>
              <a:gd name="connsiteX0" fmla="*/ 0 w 4318385"/>
              <a:gd name="connsiteY0" fmla="*/ 4767779 h 4775214"/>
              <a:gd name="connsiteX1" fmla="*/ 2537197 w 4318385"/>
              <a:gd name="connsiteY1" fmla="*/ 0 h 4775214"/>
              <a:gd name="connsiteX2" fmla="*/ 3657897 w 4318385"/>
              <a:gd name="connsiteY2" fmla="*/ 8082 h 4775214"/>
              <a:gd name="connsiteX3" fmla="*/ 4318385 w 4318385"/>
              <a:gd name="connsiteY3" fmla="*/ 4775214 h 4775214"/>
              <a:gd name="connsiteX4" fmla="*/ 0 w 4318385"/>
              <a:gd name="connsiteY4" fmla="*/ 4767779 h 4775214"/>
              <a:gd name="connsiteX0" fmla="*/ 0 w 4324670"/>
              <a:gd name="connsiteY0" fmla="*/ 4767779 h 4775214"/>
              <a:gd name="connsiteX1" fmla="*/ 2537197 w 4324670"/>
              <a:gd name="connsiteY1" fmla="*/ 0 h 4775214"/>
              <a:gd name="connsiteX2" fmla="*/ 4323945 w 4324670"/>
              <a:gd name="connsiteY2" fmla="*/ 8082 h 4775214"/>
              <a:gd name="connsiteX3" fmla="*/ 4318385 w 4324670"/>
              <a:gd name="connsiteY3" fmla="*/ 4775214 h 4775214"/>
              <a:gd name="connsiteX4" fmla="*/ 0 w 4324670"/>
              <a:gd name="connsiteY4" fmla="*/ 4767779 h 4775214"/>
              <a:gd name="connsiteX0" fmla="*/ 0 w 4323955"/>
              <a:gd name="connsiteY0" fmla="*/ 4767779 h 4767779"/>
              <a:gd name="connsiteX1" fmla="*/ 2537197 w 4323955"/>
              <a:gd name="connsiteY1" fmla="*/ 0 h 4767779"/>
              <a:gd name="connsiteX2" fmla="*/ 4323945 w 4323955"/>
              <a:gd name="connsiteY2" fmla="*/ 8082 h 4767779"/>
              <a:gd name="connsiteX3" fmla="*/ 3190127 w 4323955"/>
              <a:gd name="connsiteY3" fmla="*/ 4380209 h 4767779"/>
              <a:gd name="connsiteX4" fmla="*/ 0 w 4323955"/>
              <a:gd name="connsiteY4" fmla="*/ 4767779 h 4767779"/>
              <a:gd name="connsiteX0" fmla="*/ 0 w 3944865"/>
              <a:gd name="connsiteY0" fmla="*/ 4767779 h 4767779"/>
              <a:gd name="connsiteX1" fmla="*/ 2537197 w 3944865"/>
              <a:gd name="connsiteY1" fmla="*/ 0 h 4767779"/>
              <a:gd name="connsiteX2" fmla="*/ 3944850 w 3944865"/>
              <a:gd name="connsiteY2" fmla="*/ 183640 h 4767779"/>
              <a:gd name="connsiteX3" fmla="*/ 3190127 w 3944865"/>
              <a:gd name="connsiteY3" fmla="*/ 4380209 h 4767779"/>
              <a:gd name="connsiteX4" fmla="*/ 0 w 3944865"/>
              <a:gd name="connsiteY4" fmla="*/ 4767779 h 4767779"/>
              <a:gd name="connsiteX0" fmla="*/ 0 w 4137864"/>
              <a:gd name="connsiteY0" fmla="*/ 4767779 h 4775214"/>
              <a:gd name="connsiteX1" fmla="*/ 2537197 w 4137864"/>
              <a:gd name="connsiteY1" fmla="*/ 0 h 4775214"/>
              <a:gd name="connsiteX2" fmla="*/ 3944850 w 4137864"/>
              <a:gd name="connsiteY2" fmla="*/ 183640 h 4775214"/>
              <a:gd name="connsiteX3" fmla="*/ 4137864 w 4137864"/>
              <a:gd name="connsiteY3" fmla="*/ 4775214 h 4775214"/>
              <a:gd name="connsiteX4" fmla="*/ 0 w 4137864"/>
              <a:gd name="connsiteY4" fmla="*/ 4767779 h 4775214"/>
              <a:gd name="connsiteX0" fmla="*/ 0 w 4144149"/>
              <a:gd name="connsiteY0" fmla="*/ 4767779 h 4775214"/>
              <a:gd name="connsiteX1" fmla="*/ 2537197 w 4144149"/>
              <a:gd name="connsiteY1" fmla="*/ 0 h 4775214"/>
              <a:gd name="connsiteX2" fmla="*/ 4143424 w 4144149"/>
              <a:gd name="connsiteY2" fmla="*/ 768 h 4775214"/>
              <a:gd name="connsiteX3" fmla="*/ 4137864 w 4144149"/>
              <a:gd name="connsiteY3" fmla="*/ 4775214 h 4775214"/>
              <a:gd name="connsiteX4" fmla="*/ 0 w 4144149"/>
              <a:gd name="connsiteY4" fmla="*/ 4767779 h 47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4149" h="4775214">
                <a:moveTo>
                  <a:pt x="0" y="4767779"/>
                </a:moveTo>
                <a:lnTo>
                  <a:pt x="2537197" y="0"/>
                </a:lnTo>
                <a:lnTo>
                  <a:pt x="4143424" y="768"/>
                </a:lnTo>
                <a:cubicBezTo>
                  <a:pt x="4147337" y="1594485"/>
                  <a:pt x="4133951" y="3181497"/>
                  <a:pt x="4137864" y="4775214"/>
                </a:cubicBezTo>
                <a:lnTo>
                  <a:pt x="0" y="47677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8B7216CF-728B-874F-9E95-1465636A1AB7}"/>
              </a:ext>
            </a:extLst>
          </p:cNvPr>
          <p:cNvSpPr/>
          <p:nvPr userDrawn="1"/>
        </p:nvSpPr>
        <p:spPr>
          <a:xfrm rot="10800000" flipV="1">
            <a:off x="-53600" y="-49167"/>
            <a:ext cx="4813268" cy="5240798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040475"/>
              <a:gd name="connsiteY0" fmla="*/ 4362242 h 4973135"/>
              <a:gd name="connsiteX1" fmla="*/ 2317402 w 4040475"/>
              <a:gd name="connsiteY1" fmla="*/ 0 h 4973135"/>
              <a:gd name="connsiteX2" fmla="*/ 4040475 w 4040475"/>
              <a:gd name="connsiteY2" fmla="*/ 12935 h 4973135"/>
              <a:gd name="connsiteX3" fmla="*/ 3970860 w 4040475"/>
              <a:gd name="connsiteY3" fmla="*/ 4973135 h 4973135"/>
              <a:gd name="connsiteX4" fmla="*/ 0 w 4040475"/>
              <a:gd name="connsiteY4" fmla="*/ 4362242 h 4973135"/>
              <a:gd name="connsiteX0" fmla="*/ 0 w 4053425"/>
              <a:gd name="connsiteY0" fmla="*/ 4383232 h 4973135"/>
              <a:gd name="connsiteX1" fmla="*/ 2330352 w 4053425"/>
              <a:gd name="connsiteY1" fmla="*/ 0 h 4973135"/>
              <a:gd name="connsiteX2" fmla="*/ 4053425 w 4053425"/>
              <a:gd name="connsiteY2" fmla="*/ 12935 h 4973135"/>
              <a:gd name="connsiteX3" fmla="*/ 3983810 w 4053425"/>
              <a:gd name="connsiteY3" fmla="*/ 4973135 h 4973135"/>
              <a:gd name="connsiteX4" fmla="*/ 0 w 4053425"/>
              <a:gd name="connsiteY4" fmla="*/ 4383232 h 4973135"/>
              <a:gd name="connsiteX0" fmla="*/ 0 w 4053425"/>
              <a:gd name="connsiteY0" fmla="*/ 4383232 h 4383232"/>
              <a:gd name="connsiteX1" fmla="*/ 2330352 w 4053425"/>
              <a:gd name="connsiteY1" fmla="*/ 0 h 4383232"/>
              <a:gd name="connsiteX2" fmla="*/ 4053425 w 4053425"/>
              <a:gd name="connsiteY2" fmla="*/ 12935 h 4383232"/>
              <a:gd name="connsiteX3" fmla="*/ 3815461 w 4053425"/>
              <a:gd name="connsiteY3" fmla="*/ 4296212 h 4383232"/>
              <a:gd name="connsiteX4" fmla="*/ 0 w 4053425"/>
              <a:gd name="connsiteY4" fmla="*/ 4383232 h 4383232"/>
              <a:gd name="connsiteX0" fmla="*/ 0 w 4053425"/>
              <a:gd name="connsiteY0" fmla="*/ 4383232 h 4385419"/>
              <a:gd name="connsiteX1" fmla="*/ 2330352 w 4053425"/>
              <a:gd name="connsiteY1" fmla="*/ 0 h 4385419"/>
              <a:gd name="connsiteX2" fmla="*/ 4053425 w 4053425"/>
              <a:gd name="connsiteY2" fmla="*/ 12935 h 4385419"/>
              <a:gd name="connsiteX3" fmla="*/ 3996761 w 4053425"/>
              <a:gd name="connsiteY3" fmla="*/ 4385419 h 4385419"/>
              <a:gd name="connsiteX4" fmla="*/ 0 w 4053425"/>
              <a:gd name="connsiteY4" fmla="*/ 4383232 h 4385419"/>
              <a:gd name="connsiteX0" fmla="*/ 0 w 4053425"/>
              <a:gd name="connsiteY0" fmla="*/ 4370297 h 4372484"/>
              <a:gd name="connsiteX1" fmla="*/ 1909478 w 4053425"/>
              <a:gd name="connsiteY1" fmla="*/ 784680 h 4372484"/>
              <a:gd name="connsiteX2" fmla="*/ 4053425 w 4053425"/>
              <a:gd name="connsiteY2" fmla="*/ 0 h 4372484"/>
              <a:gd name="connsiteX3" fmla="*/ 3996761 w 4053425"/>
              <a:gd name="connsiteY3" fmla="*/ 4372484 h 4372484"/>
              <a:gd name="connsiteX4" fmla="*/ 0 w 4053425"/>
              <a:gd name="connsiteY4" fmla="*/ 4370297 h 4372484"/>
              <a:gd name="connsiteX0" fmla="*/ 0 w 3996761"/>
              <a:gd name="connsiteY0" fmla="*/ 3585617 h 3587804"/>
              <a:gd name="connsiteX1" fmla="*/ 1909478 w 3996761"/>
              <a:gd name="connsiteY1" fmla="*/ 0 h 3587804"/>
              <a:gd name="connsiteX2" fmla="*/ 3749100 w 3996761"/>
              <a:gd name="connsiteY2" fmla="*/ 207091 h 3587804"/>
              <a:gd name="connsiteX3" fmla="*/ 3996761 w 3996761"/>
              <a:gd name="connsiteY3" fmla="*/ 3587804 h 3587804"/>
              <a:gd name="connsiteX4" fmla="*/ 0 w 3996761"/>
              <a:gd name="connsiteY4" fmla="*/ 3585617 h 3587804"/>
              <a:gd name="connsiteX0" fmla="*/ 0 w 3750711"/>
              <a:gd name="connsiteY0" fmla="*/ 3585617 h 3585617"/>
              <a:gd name="connsiteX1" fmla="*/ 1909478 w 3750711"/>
              <a:gd name="connsiteY1" fmla="*/ 0 h 3585617"/>
              <a:gd name="connsiteX2" fmla="*/ 3749100 w 3750711"/>
              <a:gd name="connsiteY2" fmla="*/ 207091 h 3585617"/>
              <a:gd name="connsiteX3" fmla="*/ 3750711 w 3750711"/>
              <a:gd name="connsiteY3" fmla="*/ 3461865 h 3585617"/>
              <a:gd name="connsiteX4" fmla="*/ 0 w 3750711"/>
              <a:gd name="connsiteY4" fmla="*/ 3585617 h 3585617"/>
              <a:gd name="connsiteX0" fmla="*/ 0 w 4001625"/>
              <a:gd name="connsiteY0" fmla="*/ 3585617 h 3585617"/>
              <a:gd name="connsiteX1" fmla="*/ 1909478 w 4001625"/>
              <a:gd name="connsiteY1" fmla="*/ 0 h 3585617"/>
              <a:gd name="connsiteX2" fmla="*/ 4001625 w 4001625"/>
              <a:gd name="connsiteY2" fmla="*/ 2440 h 3585617"/>
              <a:gd name="connsiteX3" fmla="*/ 3750711 w 4001625"/>
              <a:gd name="connsiteY3" fmla="*/ 3461865 h 3585617"/>
              <a:gd name="connsiteX4" fmla="*/ 0 w 4001625"/>
              <a:gd name="connsiteY4" fmla="*/ 3585617 h 3585617"/>
              <a:gd name="connsiteX0" fmla="*/ 0 w 4001625"/>
              <a:gd name="connsiteY0" fmla="*/ 3585617 h 3598299"/>
              <a:gd name="connsiteX1" fmla="*/ 1909478 w 4001625"/>
              <a:gd name="connsiteY1" fmla="*/ 0 h 3598299"/>
              <a:gd name="connsiteX2" fmla="*/ 4001625 w 4001625"/>
              <a:gd name="connsiteY2" fmla="*/ 2440 h 3598299"/>
              <a:gd name="connsiteX3" fmla="*/ 3990286 w 4001625"/>
              <a:gd name="connsiteY3" fmla="*/ 3598299 h 3598299"/>
              <a:gd name="connsiteX4" fmla="*/ 0 w 4001625"/>
              <a:gd name="connsiteY4" fmla="*/ 3585617 h 3598299"/>
              <a:gd name="connsiteX0" fmla="*/ 0 w 4280050"/>
              <a:gd name="connsiteY0" fmla="*/ 3585617 h 3598299"/>
              <a:gd name="connsiteX1" fmla="*/ 1909478 w 4280050"/>
              <a:gd name="connsiteY1" fmla="*/ 0 h 3598299"/>
              <a:gd name="connsiteX2" fmla="*/ 4280050 w 4280050"/>
              <a:gd name="connsiteY2" fmla="*/ 12935 h 3598299"/>
              <a:gd name="connsiteX3" fmla="*/ 3990286 w 4280050"/>
              <a:gd name="connsiteY3" fmla="*/ 3598299 h 3598299"/>
              <a:gd name="connsiteX4" fmla="*/ 0 w 4280050"/>
              <a:gd name="connsiteY4" fmla="*/ 3585617 h 3598299"/>
              <a:gd name="connsiteX0" fmla="*/ 0 w 4282594"/>
              <a:gd name="connsiteY0" fmla="*/ 3585617 h 3614041"/>
              <a:gd name="connsiteX1" fmla="*/ 1909478 w 4282594"/>
              <a:gd name="connsiteY1" fmla="*/ 0 h 3614041"/>
              <a:gd name="connsiteX2" fmla="*/ 4280050 w 4282594"/>
              <a:gd name="connsiteY2" fmla="*/ 12935 h 3614041"/>
              <a:gd name="connsiteX3" fmla="*/ 4281661 w 4282594"/>
              <a:gd name="connsiteY3" fmla="*/ 3614041 h 3614041"/>
              <a:gd name="connsiteX4" fmla="*/ 0 w 4282594"/>
              <a:gd name="connsiteY4" fmla="*/ 3585617 h 3614041"/>
              <a:gd name="connsiteX0" fmla="*/ 0 w 4281685"/>
              <a:gd name="connsiteY0" fmla="*/ 3585617 h 3614041"/>
              <a:gd name="connsiteX1" fmla="*/ 1909478 w 4281685"/>
              <a:gd name="connsiteY1" fmla="*/ 0 h 3614041"/>
              <a:gd name="connsiteX2" fmla="*/ 3854390 w 4281685"/>
              <a:gd name="connsiteY2" fmla="*/ 188155 h 3614041"/>
              <a:gd name="connsiteX3" fmla="*/ 4281661 w 4281685"/>
              <a:gd name="connsiteY3" fmla="*/ 3614041 h 3614041"/>
              <a:gd name="connsiteX4" fmla="*/ 0 w 4281685"/>
              <a:gd name="connsiteY4" fmla="*/ 3585617 h 3614041"/>
              <a:gd name="connsiteX0" fmla="*/ 0 w 3964194"/>
              <a:gd name="connsiteY0" fmla="*/ 3585617 h 3585617"/>
              <a:gd name="connsiteX1" fmla="*/ 1909478 w 3964194"/>
              <a:gd name="connsiteY1" fmla="*/ 0 h 3585617"/>
              <a:gd name="connsiteX2" fmla="*/ 3854390 w 3964194"/>
              <a:gd name="connsiteY2" fmla="*/ 188155 h 3585617"/>
              <a:gd name="connsiteX3" fmla="*/ 3964105 w 3964194"/>
              <a:gd name="connsiteY3" fmla="*/ 3455248 h 3585617"/>
              <a:gd name="connsiteX4" fmla="*/ 0 w 3964194"/>
              <a:gd name="connsiteY4" fmla="*/ 3585617 h 3585617"/>
              <a:gd name="connsiteX0" fmla="*/ 0 w 4151676"/>
              <a:gd name="connsiteY0" fmla="*/ 3585617 h 3585617"/>
              <a:gd name="connsiteX1" fmla="*/ 1909478 w 4151676"/>
              <a:gd name="connsiteY1" fmla="*/ 0 h 3585617"/>
              <a:gd name="connsiteX2" fmla="*/ 4151676 w 4151676"/>
              <a:gd name="connsiteY2" fmla="*/ 7459 h 3585617"/>
              <a:gd name="connsiteX3" fmla="*/ 3964105 w 4151676"/>
              <a:gd name="connsiteY3" fmla="*/ 3455248 h 3585617"/>
              <a:gd name="connsiteX4" fmla="*/ 0 w 4151676"/>
              <a:gd name="connsiteY4" fmla="*/ 3585617 h 3585617"/>
              <a:gd name="connsiteX0" fmla="*/ 0 w 4173892"/>
              <a:gd name="connsiteY0" fmla="*/ 3585617 h 3614041"/>
              <a:gd name="connsiteX1" fmla="*/ 1909478 w 4173892"/>
              <a:gd name="connsiteY1" fmla="*/ 0 h 3614041"/>
              <a:gd name="connsiteX2" fmla="*/ 4151676 w 4173892"/>
              <a:gd name="connsiteY2" fmla="*/ 7459 h 3614041"/>
              <a:gd name="connsiteX3" fmla="*/ 4173557 w 4173892"/>
              <a:gd name="connsiteY3" fmla="*/ 3614041 h 3614041"/>
              <a:gd name="connsiteX4" fmla="*/ 0 w 4173892"/>
              <a:gd name="connsiteY4" fmla="*/ 3585617 h 3614041"/>
              <a:gd name="connsiteX0" fmla="*/ 0 w 4173639"/>
              <a:gd name="connsiteY0" fmla="*/ 3585617 h 3614041"/>
              <a:gd name="connsiteX1" fmla="*/ 1909478 w 4173639"/>
              <a:gd name="connsiteY1" fmla="*/ 0 h 3614041"/>
              <a:gd name="connsiteX2" fmla="*/ 4053009 w 4173639"/>
              <a:gd name="connsiteY2" fmla="*/ 2461 h 3614041"/>
              <a:gd name="connsiteX3" fmla="*/ 4173557 w 4173639"/>
              <a:gd name="connsiteY3" fmla="*/ 3614041 h 3614041"/>
              <a:gd name="connsiteX4" fmla="*/ 0 w 4173639"/>
              <a:gd name="connsiteY4" fmla="*/ 3585617 h 3614041"/>
              <a:gd name="connsiteX0" fmla="*/ 0 w 4053009"/>
              <a:gd name="connsiteY0" fmla="*/ 3585617 h 3585617"/>
              <a:gd name="connsiteX1" fmla="*/ 1909478 w 4053009"/>
              <a:gd name="connsiteY1" fmla="*/ 0 h 3585617"/>
              <a:gd name="connsiteX2" fmla="*/ 4053009 w 4053009"/>
              <a:gd name="connsiteY2" fmla="*/ 2461 h 3585617"/>
              <a:gd name="connsiteX3" fmla="*/ 3902225 w 4053009"/>
              <a:gd name="connsiteY3" fmla="*/ 3524085 h 3585617"/>
              <a:gd name="connsiteX4" fmla="*/ 0 w 4053009"/>
              <a:gd name="connsiteY4" fmla="*/ 3585617 h 3585617"/>
              <a:gd name="connsiteX0" fmla="*/ 0 w 4081339"/>
              <a:gd name="connsiteY0" fmla="*/ 3585617 h 3609045"/>
              <a:gd name="connsiteX1" fmla="*/ 1909478 w 4081339"/>
              <a:gd name="connsiteY1" fmla="*/ 0 h 3609045"/>
              <a:gd name="connsiteX2" fmla="*/ 4053009 w 4081339"/>
              <a:gd name="connsiteY2" fmla="*/ 2461 h 3609045"/>
              <a:gd name="connsiteX3" fmla="*/ 4081058 w 4081339"/>
              <a:gd name="connsiteY3" fmla="*/ 3609045 h 3609045"/>
              <a:gd name="connsiteX4" fmla="*/ 0 w 4081339"/>
              <a:gd name="connsiteY4" fmla="*/ 3585617 h 3609045"/>
              <a:gd name="connsiteX0" fmla="*/ 0 w 4081101"/>
              <a:gd name="connsiteY0" fmla="*/ 3585617 h 3609045"/>
              <a:gd name="connsiteX1" fmla="*/ 1909478 w 4081101"/>
              <a:gd name="connsiteY1" fmla="*/ 0 h 3609045"/>
              <a:gd name="connsiteX2" fmla="*/ 3843343 w 4081101"/>
              <a:gd name="connsiteY2" fmla="*/ 157386 h 3609045"/>
              <a:gd name="connsiteX3" fmla="*/ 4081058 w 4081101"/>
              <a:gd name="connsiteY3" fmla="*/ 3609045 h 3609045"/>
              <a:gd name="connsiteX4" fmla="*/ 0 w 4081101"/>
              <a:gd name="connsiteY4" fmla="*/ 3585617 h 3609045"/>
              <a:gd name="connsiteX0" fmla="*/ 0 w 4090010"/>
              <a:gd name="connsiteY0" fmla="*/ 3585617 h 3609045"/>
              <a:gd name="connsiteX1" fmla="*/ 1909478 w 4090010"/>
              <a:gd name="connsiteY1" fmla="*/ 0 h 3609045"/>
              <a:gd name="connsiteX2" fmla="*/ 4090010 w 4090010"/>
              <a:gd name="connsiteY2" fmla="*/ 12456 h 3609045"/>
              <a:gd name="connsiteX3" fmla="*/ 4081058 w 4090010"/>
              <a:gd name="connsiteY3" fmla="*/ 3609045 h 3609045"/>
              <a:gd name="connsiteX4" fmla="*/ 0 w 4090010"/>
              <a:gd name="connsiteY4" fmla="*/ 3585617 h 36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010" h="3609045">
                <a:moveTo>
                  <a:pt x="0" y="3585617"/>
                </a:moveTo>
                <a:lnTo>
                  <a:pt x="1909478" y="0"/>
                </a:lnTo>
                <a:lnTo>
                  <a:pt x="4090010" y="12456"/>
                </a:lnTo>
                <a:cubicBezTo>
                  <a:pt x="4086230" y="1211076"/>
                  <a:pt x="4084838" y="2410425"/>
                  <a:pt x="4081058" y="3609045"/>
                </a:cubicBezTo>
                <a:lnTo>
                  <a:pt x="0" y="3585617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692822" y="2678743"/>
            <a:ext cx="3019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Download the </a:t>
            </a:r>
            <a:r>
              <a:rPr lang="en-US" sz="1400" b="1" dirty="0" err="1">
                <a:solidFill>
                  <a:schemeClr val="tx1"/>
                </a:solidFill>
              </a:rPr>
              <a:t>GuideBook</a:t>
            </a:r>
            <a:r>
              <a:rPr lang="en-US" sz="1400" b="1" dirty="0">
                <a:solidFill>
                  <a:schemeClr val="tx1"/>
                </a:solidFill>
              </a:rPr>
              <a:t> App </a:t>
            </a:r>
            <a:r>
              <a:rPr lang="en-US" sz="1400" dirty="0">
                <a:solidFill>
                  <a:schemeClr val="tx1"/>
                </a:solidFill>
              </a:rPr>
              <a:t>and search: PASS </a:t>
            </a:r>
            <a:r>
              <a:rPr lang="en-US" sz="1400">
                <a:solidFill>
                  <a:schemeClr val="tx1"/>
                </a:solidFill>
              </a:rPr>
              <a:t>Summit 2018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92822" y="3379306"/>
            <a:ext cx="38627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Follow the QR code link </a:t>
            </a:r>
            <a:r>
              <a:rPr lang="en-US" sz="1400" dirty="0">
                <a:solidFill>
                  <a:schemeClr val="tx1"/>
                </a:solidFill>
              </a:rPr>
              <a:t>displayed on session signage throughout the conference venue and in the program guide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A7E925-4825-6E47-AD25-FD742CB023B8}"/>
              </a:ext>
            </a:extLst>
          </p:cNvPr>
          <p:cNvGrpSpPr/>
          <p:nvPr userDrawn="1"/>
        </p:nvGrpSpPr>
        <p:grpSpPr>
          <a:xfrm>
            <a:off x="427863" y="1695119"/>
            <a:ext cx="2627572" cy="1816870"/>
            <a:chOff x="427863" y="1753641"/>
            <a:chExt cx="2627572" cy="1816870"/>
          </a:xfrm>
        </p:grpSpPr>
        <p:sp>
          <p:nvSpPr>
            <p:cNvPr id="16" name="Title 3">
              <a:extLst>
                <a:ext uri="{FF2B5EF4-FFF2-40B4-BE49-F238E27FC236}">
                  <a16:creationId xmlns:a16="http://schemas.microsoft.com/office/drawing/2014/main" id="{BC4B708F-5E57-EF4F-B838-B187FA1F3C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7863" y="1753641"/>
              <a:ext cx="2627572" cy="12439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marR="0" indent="0" algn="l" defTabSz="457200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 Light" charset="0"/>
                  <a:ea typeface="Segoe UI Light" charset="0"/>
                  <a:cs typeface="Segoe UI Light" charset="0"/>
                </a:defRPr>
              </a:lvl1pPr>
            </a:lstStyle>
            <a:p>
              <a:pPr marL="0" indent="0" algn="l">
                <a:lnSpc>
                  <a:spcPct val="90000"/>
                </a:lnSpc>
                <a:tabLst>
                  <a:tab pos="4338638" algn="l"/>
                </a:tabLst>
              </a:pPr>
              <a:r>
                <a:rPr lang="en-US" sz="4000" dirty="0">
                  <a:solidFill>
                    <a:schemeClr val="bg2"/>
                  </a:solidFill>
                </a:rPr>
                <a:t>Session evaluations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27863" y="3108846"/>
              <a:ext cx="19734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kern="1200" spc="2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Your feedback is important and valuable. 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692823" y="2052738"/>
            <a:ext cx="275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Go to </a:t>
            </a:r>
            <a:r>
              <a:rPr lang="en-US" sz="1400" b="1" dirty="0" err="1">
                <a:solidFill>
                  <a:schemeClr val="tx1"/>
                </a:solidFill>
              </a:rPr>
              <a:t>passSummit.com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3911253" y="1192316"/>
            <a:ext cx="3857173" cy="4677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</a:pPr>
            <a:r>
              <a:rPr lang="en-US" sz="2000" b="0" i="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 Ways to Access: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752758-76F5-184A-8EE1-EC3242319256}"/>
              </a:ext>
            </a:extLst>
          </p:cNvPr>
          <p:cNvSpPr/>
          <p:nvPr userDrawn="1"/>
        </p:nvSpPr>
        <p:spPr>
          <a:xfrm>
            <a:off x="3933410" y="342199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C3D44-54A3-C040-A113-95D60DF7873D}"/>
              </a:ext>
            </a:extLst>
          </p:cNvPr>
          <p:cNvSpPr/>
          <p:nvPr userDrawn="1"/>
        </p:nvSpPr>
        <p:spPr>
          <a:xfrm>
            <a:off x="3933410" y="2669656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47C74B-A372-604B-8ECF-2065895E6DB5}"/>
              </a:ext>
            </a:extLst>
          </p:cNvPr>
          <p:cNvSpPr/>
          <p:nvPr userDrawn="1"/>
        </p:nvSpPr>
        <p:spPr>
          <a:xfrm>
            <a:off x="3933410" y="1933595"/>
            <a:ext cx="573141" cy="5731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2683"/>
          <p:cNvSpPr/>
          <p:nvPr userDrawn="1"/>
        </p:nvSpPr>
        <p:spPr>
          <a:xfrm>
            <a:off x="4127945" y="2060689"/>
            <a:ext cx="235922" cy="326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077267" y="2820968"/>
            <a:ext cx="283471" cy="283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4138105" y="3552995"/>
            <a:ext cx="167157" cy="30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noFill/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C0F7E-50A9-1647-9004-1F486225797C}"/>
              </a:ext>
            </a:extLst>
          </p:cNvPr>
          <p:cNvSpPr/>
          <p:nvPr userDrawn="1"/>
        </p:nvSpPr>
        <p:spPr>
          <a:xfrm>
            <a:off x="3933409" y="903480"/>
            <a:ext cx="4828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 spc="2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Submit by 5pm Friday, November 16th to win prizes. </a:t>
            </a:r>
          </a:p>
        </p:txBody>
      </p:sp>
    </p:spTree>
    <p:extLst>
      <p:ext uri="{BB962C8B-B14F-4D97-AF65-F5344CB8AC3E}">
        <p14:creationId xmlns:p14="http://schemas.microsoft.com/office/powerpoint/2010/main" val="14859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01610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9BF7082-1CF5-284C-9086-C3BABDD2D3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4478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CC6BF34-E592-B849-B8B2-C232CF393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7497" y="2615645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05218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8C10DC-BED7-4E4A-8BE1-DCD5CC819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EC6550-86FD-FA43-9BBA-C102D365E4B6}"/>
              </a:ext>
            </a:extLst>
          </p:cNvPr>
          <p:cNvGrpSpPr/>
          <p:nvPr userDrawn="1"/>
        </p:nvGrpSpPr>
        <p:grpSpPr>
          <a:xfrm rot="21411116">
            <a:off x="7567942" y="3144193"/>
            <a:ext cx="1126709" cy="1144500"/>
            <a:chOff x="-304882" y="3583735"/>
            <a:chExt cx="1397665" cy="1419734"/>
          </a:xfrm>
        </p:grpSpPr>
        <p:sp>
          <p:nvSpPr>
            <p:cNvPr id="23" name="Parallelogram 3">
              <a:extLst>
                <a:ext uri="{FF2B5EF4-FFF2-40B4-BE49-F238E27FC236}">
                  <a16:creationId xmlns:a16="http://schemas.microsoft.com/office/drawing/2014/main" id="{BBC7CBDA-DA80-A145-AA2C-302A86003B03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3">
              <a:extLst>
                <a:ext uri="{FF2B5EF4-FFF2-40B4-BE49-F238E27FC236}">
                  <a16:creationId xmlns:a16="http://schemas.microsoft.com/office/drawing/2014/main" id="{066DCD9C-F2BD-3D4D-AFA6-E21F50861417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3">
              <a:extLst>
                <a:ext uri="{FF2B5EF4-FFF2-40B4-BE49-F238E27FC236}">
                  <a16:creationId xmlns:a16="http://schemas.microsoft.com/office/drawing/2014/main" id="{05E14175-8351-AA4D-A6AD-22B96E46514D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563FC-EDE4-4849-93D6-1AFA8A78A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1" y="451002"/>
            <a:ext cx="3021347" cy="720204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09E8E2-FD73-F24F-81A5-259DCF85B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6393F9-62F9-304F-86B6-43508D1A1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591" y="246244"/>
            <a:ext cx="4609170" cy="460917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4F1605F-690F-EA41-AE2F-529666508517}"/>
              </a:ext>
            </a:extLst>
          </p:cNvPr>
          <p:cNvSpPr/>
          <p:nvPr userDrawn="1"/>
        </p:nvSpPr>
        <p:spPr>
          <a:xfrm>
            <a:off x="827913" y="193182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28E6AF-1E38-A64B-BEC1-E37133328D25}"/>
              </a:ext>
            </a:extLst>
          </p:cNvPr>
          <p:cNvSpPr txBox="1">
            <a:spLocks/>
          </p:cNvSpPr>
          <p:nvPr userDrawn="1"/>
        </p:nvSpPr>
        <p:spPr>
          <a:xfrm>
            <a:off x="1964966" y="1868337"/>
            <a:ext cx="461425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48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341" y="850398"/>
            <a:ext cx="1132061" cy="11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990EB-093A-1346-9FA2-EEBCBF0EB1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28" y="1707265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69F4E3-9D43-ED46-87D3-2E91BA63C1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8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8" y="3484159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3" y="3868788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720C6-9EC5-5B49-BD0B-1B3A05E33222}"/>
              </a:ext>
            </a:extLst>
          </p:cNvPr>
          <p:cNvGrpSpPr/>
          <p:nvPr userDrawn="1"/>
        </p:nvGrpSpPr>
        <p:grpSpPr>
          <a:xfrm>
            <a:off x="-197851" y="4005943"/>
            <a:ext cx="1105586" cy="1123044"/>
            <a:chOff x="-304882" y="3583735"/>
            <a:chExt cx="1397665" cy="1419734"/>
          </a:xfrm>
        </p:grpSpPr>
        <p:sp>
          <p:nvSpPr>
            <p:cNvPr id="10" name="Parallelogram 3">
              <a:extLst>
                <a:ext uri="{FF2B5EF4-FFF2-40B4-BE49-F238E27FC236}">
                  <a16:creationId xmlns:a16="http://schemas.microsoft.com/office/drawing/2014/main" id="{1F4DF1DE-806D-CE4D-A08F-B90FEC93E896}"/>
                </a:ext>
              </a:extLst>
            </p:cNvPr>
            <p:cNvSpPr/>
            <p:nvPr userDrawn="1"/>
          </p:nvSpPr>
          <p:spPr>
            <a:xfrm>
              <a:off x="59764" y="4257344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3">
              <a:extLst>
                <a:ext uri="{FF2B5EF4-FFF2-40B4-BE49-F238E27FC236}">
                  <a16:creationId xmlns:a16="http://schemas.microsoft.com/office/drawing/2014/main" id="{BBB81A52-1DCC-8641-8DC8-9BF37FB7CE8E}"/>
                </a:ext>
              </a:extLst>
            </p:cNvPr>
            <p:cNvSpPr/>
            <p:nvPr userDrawn="1"/>
          </p:nvSpPr>
          <p:spPr>
            <a:xfrm>
              <a:off x="572977" y="3583735"/>
              <a:ext cx="519806" cy="476250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  <a:gd name="connsiteX0" fmla="*/ 0 w 589655"/>
                <a:gd name="connsiteY0" fmla="*/ 746125 h 746125"/>
                <a:gd name="connsiteX1" fmla="*/ 423863 w 589655"/>
                <a:gd name="connsiteY1" fmla="*/ 0 h 746125"/>
                <a:gd name="connsiteX2" fmla="*/ 589655 w 589655"/>
                <a:gd name="connsiteY2" fmla="*/ 146050 h 746125"/>
                <a:gd name="connsiteX3" fmla="*/ 241993 w 589655"/>
                <a:gd name="connsiteY3" fmla="*/ 746125 h 746125"/>
                <a:gd name="connsiteX4" fmla="*/ 0 w 589655"/>
                <a:gd name="connsiteY4" fmla="*/ 746125 h 746125"/>
                <a:gd name="connsiteX0" fmla="*/ 0 w 589655"/>
                <a:gd name="connsiteY0" fmla="*/ 600075 h 600075"/>
                <a:gd name="connsiteX1" fmla="*/ 334963 w 589655"/>
                <a:gd name="connsiteY1" fmla="*/ 317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89655"/>
                <a:gd name="connsiteY0" fmla="*/ 600075 h 600075"/>
                <a:gd name="connsiteX1" fmla="*/ 265113 w 589655"/>
                <a:gd name="connsiteY1" fmla="*/ 123825 h 600075"/>
                <a:gd name="connsiteX2" fmla="*/ 589655 w 589655"/>
                <a:gd name="connsiteY2" fmla="*/ 0 h 600075"/>
                <a:gd name="connsiteX3" fmla="*/ 241993 w 589655"/>
                <a:gd name="connsiteY3" fmla="*/ 600075 h 600075"/>
                <a:gd name="connsiteX4" fmla="*/ 0 w 589655"/>
                <a:gd name="connsiteY4" fmla="*/ 600075 h 600075"/>
                <a:gd name="connsiteX0" fmla="*/ 0 w 526155"/>
                <a:gd name="connsiteY0" fmla="*/ 485775 h 485775"/>
                <a:gd name="connsiteX1" fmla="*/ 265113 w 526155"/>
                <a:gd name="connsiteY1" fmla="*/ 9525 h 485775"/>
                <a:gd name="connsiteX2" fmla="*/ 526155 w 526155"/>
                <a:gd name="connsiteY2" fmla="*/ 0 h 485775"/>
                <a:gd name="connsiteX3" fmla="*/ 241993 w 526155"/>
                <a:gd name="connsiteY3" fmla="*/ 485775 h 485775"/>
                <a:gd name="connsiteX4" fmla="*/ 0 w 526155"/>
                <a:gd name="connsiteY4" fmla="*/ 485775 h 485775"/>
                <a:gd name="connsiteX0" fmla="*/ 0 w 519805"/>
                <a:gd name="connsiteY0" fmla="*/ 476250 h 476250"/>
                <a:gd name="connsiteX1" fmla="*/ 265113 w 519805"/>
                <a:gd name="connsiteY1" fmla="*/ 0 h 476250"/>
                <a:gd name="connsiteX2" fmla="*/ 519805 w 519805"/>
                <a:gd name="connsiteY2" fmla="*/ 3175 h 476250"/>
                <a:gd name="connsiteX3" fmla="*/ 241993 w 519805"/>
                <a:gd name="connsiteY3" fmla="*/ 476250 h 476250"/>
                <a:gd name="connsiteX4" fmla="*/ 0 w 519805"/>
                <a:gd name="connsiteY4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805" h="476250">
                  <a:moveTo>
                    <a:pt x="0" y="476250"/>
                  </a:moveTo>
                  <a:lnTo>
                    <a:pt x="265113" y="0"/>
                  </a:lnTo>
                  <a:lnTo>
                    <a:pt x="519805" y="3175"/>
                  </a:lnTo>
                  <a:lnTo>
                    <a:pt x="241993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62ACCD8A-764D-7247-B2AF-F4D83EA3A4E3}"/>
                </a:ext>
              </a:extLst>
            </p:cNvPr>
            <p:cNvSpPr/>
            <p:nvPr userDrawn="1"/>
          </p:nvSpPr>
          <p:spPr>
            <a:xfrm>
              <a:off x="-304882" y="3963850"/>
              <a:ext cx="672205" cy="746125"/>
            </a:xfrm>
            <a:custGeom>
              <a:avLst/>
              <a:gdLst>
                <a:gd name="connsiteX0" fmla="*/ 0 w 535680"/>
                <a:gd name="connsiteY0" fmla="*/ 450850 h 450850"/>
                <a:gd name="connsiteX1" fmla="*/ 112713 w 535680"/>
                <a:gd name="connsiteY1" fmla="*/ 0 h 450850"/>
                <a:gd name="connsiteX2" fmla="*/ 535680 w 535680"/>
                <a:gd name="connsiteY2" fmla="*/ 0 h 450850"/>
                <a:gd name="connsiteX3" fmla="*/ 422968 w 535680"/>
                <a:gd name="connsiteY3" fmla="*/ 450850 h 450850"/>
                <a:gd name="connsiteX4" fmla="*/ 0 w 535680"/>
                <a:gd name="connsiteY4" fmla="*/ 450850 h 450850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734118 w 846830"/>
                <a:gd name="connsiteY3" fmla="*/ 450850 h 746125"/>
                <a:gd name="connsiteX4" fmla="*/ 0 w 846830"/>
                <a:gd name="connsiteY4" fmla="*/ 746125 h 746125"/>
                <a:gd name="connsiteX0" fmla="*/ 0 w 846830"/>
                <a:gd name="connsiteY0" fmla="*/ 746125 h 746125"/>
                <a:gd name="connsiteX1" fmla="*/ 423863 w 846830"/>
                <a:gd name="connsiteY1" fmla="*/ 0 h 746125"/>
                <a:gd name="connsiteX2" fmla="*/ 846830 w 846830"/>
                <a:gd name="connsiteY2" fmla="*/ 0 h 746125"/>
                <a:gd name="connsiteX3" fmla="*/ 232468 w 846830"/>
                <a:gd name="connsiteY3" fmla="*/ 736600 h 746125"/>
                <a:gd name="connsiteX4" fmla="*/ 0 w 846830"/>
                <a:gd name="connsiteY4" fmla="*/ 746125 h 746125"/>
                <a:gd name="connsiteX0" fmla="*/ 0 w 535680"/>
                <a:gd name="connsiteY0" fmla="*/ 752475 h 752475"/>
                <a:gd name="connsiteX1" fmla="*/ 423863 w 535680"/>
                <a:gd name="connsiteY1" fmla="*/ 6350 h 752475"/>
                <a:gd name="connsiteX2" fmla="*/ 535680 w 535680"/>
                <a:gd name="connsiteY2" fmla="*/ 0 h 752475"/>
                <a:gd name="connsiteX3" fmla="*/ 232468 w 535680"/>
                <a:gd name="connsiteY3" fmla="*/ 742950 h 752475"/>
                <a:gd name="connsiteX4" fmla="*/ 0 w 535680"/>
                <a:gd name="connsiteY4" fmla="*/ 752475 h 75247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32468 w 672205"/>
                <a:gd name="connsiteY3" fmla="*/ 736600 h 746125"/>
                <a:gd name="connsiteX4" fmla="*/ 0 w 672205"/>
                <a:gd name="connsiteY4" fmla="*/ 746125 h 746125"/>
                <a:gd name="connsiteX0" fmla="*/ 0 w 672205"/>
                <a:gd name="connsiteY0" fmla="*/ 746125 h 746125"/>
                <a:gd name="connsiteX1" fmla="*/ 423863 w 672205"/>
                <a:gd name="connsiteY1" fmla="*/ 0 h 746125"/>
                <a:gd name="connsiteX2" fmla="*/ 672205 w 672205"/>
                <a:gd name="connsiteY2" fmla="*/ 0 h 746125"/>
                <a:gd name="connsiteX3" fmla="*/ 241993 w 672205"/>
                <a:gd name="connsiteY3" fmla="*/ 746125 h 746125"/>
                <a:gd name="connsiteX4" fmla="*/ 0 w 672205"/>
                <a:gd name="connsiteY4" fmla="*/ 746125 h 7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205" h="746125">
                  <a:moveTo>
                    <a:pt x="0" y="746125"/>
                  </a:moveTo>
                  <a:lnTo>
                    <a:pt x="423863" y="0"/>
                  </a:lnTo>
                  <a:lnTo>
                    <a:pt x="672205" y="0"/>
                  </a:lnTo>
                  <a:lnTo>
                    <a:pt x="241993" y="746125"/>
                  </a:lnTo>
                  <a:lnTo>
                    <a:pt x="0" y="746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939956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F789D-0EB1-3543-B743-434CD290F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9183" y="4731657"/>
            <a:ext cx="700645" cy="2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83" r:id="rId5"/>
    <p:sldLayoutId id="2147483667" r:id="rId6"/>
    <p:sldLayoutId id="2147483666" r:id="rId7"/>
    <p:sldLayoutId id="2147483682" r:id="rId8"/>
    <p:sldLayoutId id="2147483659" r:id="rId9"/>
    <p:sldLayoutId id="2147483663" r:id="rId10"/>
    <p:sldLayoutId id="2147483678" r:id="rId11"/>
    <p:sldLayoutId id="2147483657" r:id="rId12"/>
    <p:sldLayoutId id="2147483679" r:id="rId13"/>
    <p:sldLayoutId id="2147483680" r:id="rId14"/>
    <p:sldLayoutId id="2147483684" r:id="rId15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Enrico van de </a:t>
            </a:r>
            <a:r>
              <a:rPr lang="en-US" dirty="0" err="1"/>
              <a:t>Laar</a:t>
            </a:r>
            <a:r>
              <a:rPr lang="en-US" dirty="0"/>
              <a:t> – Data Masterminds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1" y="3058216"/>
            <a:ext cx="4521200" cy="967155"/>
          </a:xfrm>
        </p:spPr>
        <p:txBody>
          <a:bodyPr/>
          <a:lstStyle/>
          <a:p>
            <a:r>
              <a:rPr lang="en-US" dirty="0"/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Analytics: then and now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820478" y="1230668"/>
            <a:ext cx="3762900" cy="3202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The solution: “in-database”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New feature in SQL Server 2016 </a:t>
            </a:r>
            <a:br>
              <a:rPr lang="en-US" dirty="0">
                <a:solidFill>
                  <a:srgbClr val="000000"/>
                </a:solidFill>
                <a:latin typeface="+mn-lt"/>
              </a:rPr>
            </a:b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(R Services In-database)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Expanded in SQL Server 2017 </a:t>
            </a:r>
            <a:br>
              <a:rPr lang="en-US" dirty="0">
                <a:solidFill>
                  <a:srgbClr val="000000"/>
                </a:solidFill>
                <a:latin typeface="+mn-lt"/>
              </a:rPr>
            </a:b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(Machine Learning Services In-database)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Improved in SQL Server 2019</a:t>
            </a:r>
            <a:br>
              <a:rPr lang="en-US" dirty="0">
                <a:solidFill>
                  <a:srgbClr val="000000"/>
                </a:solidFill>
                <a:latin typeface="+mn-lt"/>
              </a:rPr>
            </a:b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(High-availability support)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AE701-9EA7-F44D-8BD1-84CFF370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5" y="1230668"/>
            <a:ext cx="3701145" cy="3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8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exploiting in-</a:t>
            </a:r>
            <a:r>
              <a:rPr lang="en-US" dirty="0" err="1"/>
              <a:t>db</a:t>
            </a:r>
            <a:r>
              <a:rPr lang="en-US" dirty="0"/>
              <a:t> models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230667"/>
            <a:ext cx="8261350" cy="23672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Three methods available for model training and scoring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  <a:latin typeface="+mn-lt"/>
              </a:rPr>
              <a:t>sp_execute_external_script</a:t>
            </a:r>
            <a:r>
              <a:rPr lang="en-US" sz="16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(SQL Server 2016)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  <a:latin typeface="+mn-lt"/>
              </a:rPr>
              <a:t>sp_rxPredict</a:t>
            </a:r>
            <a:r>
              <a:rPr lang="en-US" sz="16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(SQL Server 2016)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PREDICT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(SQL Server 2017) </a:t>
            </a:r>
          </a:p>
        </p:txBody>
      </p:sp>
    </p:spTree>
    <p:extLst>
      <p:ext uri="{BB962C8B-B14F-4D97-AF65-F5344CB8AC3E}">
        <p14:creationId xmlns:p14="http://schemas.microsoft.com/office/powerpoint/2010/main" val="224184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</p:spPr>
        <p:txBody>
          <a:bodyPr/>
          <a:lstStyle/>
          <a:p>
            <a:r>
              <a:rPr lang="en-US" dirty="0"/>
              <a:t>Building and exploiting in-</a:t>
            </a:r>
            <a:r>
              <a:rPr lang="en-US" dirty="0" err="1"/>
              <a:t>db</a:t>
            </a:r>
            <a:r>
              <a:rPr lang="en-US" dirty="0"/>
              <a:t>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468308-41D4-4D4F-951F-A94DBD39C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9253"/>
              </p:ext>
            </p:extLst>
          </p:nvPr>
        </p:nvGraphicFramePr>
        <p:xfrm>
          <a:off x="590381" y="870144"/>
          <a:ext cx="2520563" cy="383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0563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sp_execute_external_script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</a:t>
                      </a:r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dependent on </a:t>
                      </a:r>
                      <a:r>
                        <a:rPr lang="en-US" sz="1600" b="0" i="0" kern="1200" dirty="0" err="1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RevoScaleR</a:t>
                      </a: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600" b="0" i="0" kern="1200" dirty="0" err="1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MicrosoftML</a:t>
                      </a: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algorithms</a:t>
                      </a:r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External process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Requires in-database R or ML feature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0755B-0D0F-9648-8216-65BAE108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34291"/>
              </p:ext>
            </p:extLst>
          </p:nvPr>
        </p:nvGraphicFramePr>
        <p:xfrm>
          <a:off x="3196951" y="873601"/>
          <a:ext cx="2517781" cy="4079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7781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sp_rxPredict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Fast!</a:t>
                      </a:r>
                      <a:endParaRPr lang="en-NL" sz="20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 (different .</a:t>
                      </a:r>
                      <a:r>
                        <a:rPr lang="en-US" sz="1600" b="0" i="0" kern="1200" dirty="0" err="1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dll</a:t>
                      </a: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NL" sz="200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Requires CLR integration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Only supports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RevoScaleR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 or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MicrosoftML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 Algorithms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Only returns predictions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Requires in-database R or ML feature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AD3CE1-0E76-A044-99FE-1066116FF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2324"/>
              </p:ext>
            </p:extLst>
          </p:nvPr>
        </p:nvGraphicFramePr>
        <p:xfrm>
          <a:off x="5800740" y="874122"/>
          <a:ext cx="2627640" cy="379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7640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PREDICT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</a:t>
                      </a:r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√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TSQL integration</a:t>
                      </a:r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  <a:p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√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Does not requires in-database R or ML feature</a:t>
                      </a:r>
                      <a:endParaRPr lang="en-NL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Only SQL Server 2017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nl-NL" sz="16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supports </a:t>
                      </a:r>
                      <a:r>
                        <a:rPr lang="nl-NL" sz="16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RevoScaleR</a:t>
                      </a:r>
                      <a:r>
                        <a:rPr lang="nl-NL" sz="16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algoritms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exploiting in-</a:t>
            </a:r>
            <a:r>
              <a:rPr lang="en-US" dirty="0" err="1"/>
              <a:t>db</a:t>
            </a:r>
            <a:r>
              <a:rPr lang="en-US" dirty="0"/>
              <a:t> models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230668"/>
            <a:ext cx="8261350" cy="518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Let’s take a closer look at how </a:t>
            </a:r>
            <a:r>
              <a:rPr lang="en-US" b="1" dirty="0" err="1">
                <a:solidFill>
                  <a:srgbClr val="000000"/>
                </a:solidFill>
              </a:rPr>
              <a:t>sp_execute_external_script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works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FDBA6-2205-2B42-81FC-A78FD340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86" y="2115773"/>
            <a:ext cx="5104709" cy="2208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5EE23-B177-F647-8D79-E3F2F4249783}"/>
              </a:ext>
            </a:extLst>
          </p:cNvPr>
          <p:cNvSpPr txBox="1"/>
          <p:nvPr/>
        </p:nvSpPr>
        <p:spPr>
          <a:xfrm>
            <a:off x="3230163" y="4321346"/>
            <a:ext cx="535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Source: https://</a:t>
            </a:r>
            <a:r>
              <a:rPr lang="en-US" sz="1050" dirty="0" err="1">
                <a:solidFill>
                  <a:schemeClr val="bg1"/>
                </a:solidFill>
              </a:rPr>
              <a:t>docs.microsoft.com</a:t>
            </a:r>
            <a:r>
              <a:rPr lang="en-US" sz="1050" dirty="0">
                <a:solidFill>
                  <a:schemeClr val="bg1"/>
                </a:solidFill>
              </a:rPr>
              <a:t>/</a:t>
            </a:r>
            <a:r>
              <a:rPr lang="en-US" sz="1050" dirty="0" err="1">
                <a:solidFill>
                  <a:schemeClr val="bg1"/>
                </a:solidFill>
              </a:rPr>
              <a:t>en</a:t>
            </a:r>
            <a:r>
              <a:rPr lang="en-US" sz="1050" dirty="0">
                <a:solidFill>
                  <a:schemeClr val="bg1"/>
                </a:solidFill>
              </a:rPr>
              <a:t>-us/</a:t>
            </a:r>
            <a:r>
              <a:rPr lang="en-US" sz="1050" dirty="0" err="1">
                <a:solidFill>
                  <a:schemeClr val="bg1"/>
                </a:solidFill>
              </a:rPr>
              <a:t>sql</a:t>
            </a:r>
            <a:r>
              <a:rPr lang="en-US" sz="1050" dirty="0">
                <a:solidFill>
                  <a:schemeClr val="bg1"/>
                </a:solidFill>
              </a:rPr>
              <a:t>/advanced-analytics/concepts/extension-r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2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7" y="532714"/>
            <a:ext cx="5433402" cy="1401417"/>
          </a:xfrm>
        </p:spPr>
        <p:txBody>
          <a:bodyPr/>
          <a:lstStyle/>
          <a:p>
            <a:r>
              <a:rPr lang="en-US" dirty="0"/>
              <a:t>Predicting Halloween survival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39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integration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230667"/>
            <a:ext cx="8261350" cy="23672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But what do you do when your model is stored inside Azure Machine Learning, but your data is on-premises inside a SQL Server database?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can use </a:t>
            </a:r>
            <a:r>
              <a:rPr lang="en-US" b="1" dirty="0" err="1">
                <a:solidFill>
                  <a:srgbClr val="000000"/>
                </a:solidFill>
              </a:rPr>
              <a:t>sp_execute_external_script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to write R/Python code to perform a call to the </a:t>
            </a:r>
            <a:r>
              <a:rPr lang="en-US" dirty="0" err="1">
                <a:solidFill>
                  <a:srgbClr val="000000"/>
                </a:solidFill>
              </a:rPr>
              <a:t>AzureML</a:t>
            </a:r>
            <a:r>
              <a:rPr lang="en-US" dirty="0">
                <a:solidFill>
                  <a:srgbClr val="000000"/>
                </a:solidFill>
              </a:rPr>
              <a:t> predictive experiment!</a:t>
            </a:r>
          </a:p>
        </p:txBody>
      </p:sp>
    </p:spTree>
    <p:extLst>
      <p:ext uri="{BB962C8B-B14F-4D97-AF65-F5344CB8AC3E}">
        <p14:creationId xmlns:p14="http://schemas.microsoft.com/office/powerpoint/2010/main" val="49478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7" y="532714"/>
            <a:ext cx="5433402" cy="1401417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AzureML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285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230667"/>
            <a:ext cx="8261350" cy="23672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looked at the Advanced Analytics workflow and how in-databases analytics can impact it;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Build and stored a model directly in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Used the various methods to exploit the model and perform in-database predictions;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Connected to an Azure Machine Learning predictive experiment to score data inside SQL Server. </a:t>
            </a:r>
          </a:p>
        </p:txBody>
      </p:sp>
    </p:spTree>
    <p:extLst>
      <p:ext uri="{BB962C8B-B14F-4D97-AF65-F5344CB8AC3E}">
        <p14:creationId xmlns:p14="http://schemas.microsoft.com/office/powerpoint/2010/main" val="301919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207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Learn more from Speaker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evdlaar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680440" cy="294691"/>
          </a:xfrm>
        </p:spPr>
        <p:txBody>
          <a:bodyPr/>
          <a:lstStyle/>
          <a:p>
            <a:r>
              <a:rPr lang="en-US" dirty="0" err="1"/>
              <a:t>enricovandelaar@datamasterminds.io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45450" y="347842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2208632" y="3558606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5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Enrico van de </a:t>
            </a:r>
            <a:r>
              <a:rPr lang="en-US" dirty="0" err="1"/>
              <a:t>Laar</a:t>
            </a:r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498566" y="2944540"/>
            <a:ext cx="4713514" cy="405685"/>
          </a:xfrm>
        </p:spPr>
        <p:txBody>
          <a:bodyPr/>
          <a:lstStyle/>
          <a:p>
            <a:r>
              <a:rPr lang="en-US" dirty="0"/>
              <a:t>Consultant, Data Masterminds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Microsoft Data Platform MVP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9D52111-564A-F24B-B736-8C059329343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1891642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enrico</a:t>
            </a:r>
            <a:r>
              <a:rPr lang="en-US" dirty="0"/>
              <a:t>-van-de-</a:t>
            </a:r>
            <a:r>
              <a:rPr lang="en-US" dirty="0" err="1"/>
              <a:t>laar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evdlaar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" name="Text Placeholder 152">
            <a:extLst>
              <a:ext uri="{FF2B5EF4-FFF2-40B4-BE49-F238E27FC236}">
                <a16:creationId xmlns:a16="http://schemas.microsoft.com/office/drawing/2014/main" id="{BEA66BCB-FBFF-F942-B43A-2F7638D9DF63}"/>
              </a:ext>
            </a:extLst>
          </p:cNvPr>
          <p:cNvSpPr txBox="1">
            <a:spLocks/>
          </p:cNvSpPr>
          <p:nvPr/>
        </p:nvSpPr>
        <p:spPr>
          <a:xfrm>
            <a:off x="5819505" y="1404903"/>
            <a:ext cx="294712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Author</a:t>
            </a:r>
          </a:p>
        </p:txBody>
      </p:sp>
      <p:sp>
        <p:nvSpPr>
          <p:cNvPr id="33" name="Text Placeholder 152">
            <a:extLst>
              <a:ext uri="{FF2B5EF4-FFF2-40B4-BE49-F238E27FC236}">
                <a16:creationId xmlns:a16="http://schemas.microsoft.com/office/drawing/2014/main" id="{CDDC2CBD-4353-8249-991F-AFC76F4E7B15}"/>
              </a:ext>
            </a:extLst>
          </p:cNvPr>
          <p:cNvSpPr txBox="1">
            <a:spLocks/>
          </p:cNvSpPr>
          <p:nvPr/>
        </p:nvSpPr>
        <p:spPr>
          <a:xfrm>
            <a:off x="5819505" y="1673739"/>
            <a:ext cx="294712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Speaker</a:t>
            </a:r>
          </a:p>
        </p:txBody>
      </p:sp>
      <p:sp>
        <p:nvSpPr>
          <p:cNvPr id="37" name="Text Placeholder 152">
            <a:extLst>
              <a:ext uri="{FF2B5EF4-FFF2-40B4-BE49-F238E27FC236}">
                <a16:creationId xmlns:a16="http://schemas.microsoft.com/office/drawing/2014/main" id="{B8B8570B-2F99-814B-87F5-D64108C4FA2D}"/>
              </a:ext>
            </a:extLst>
          </p:cNvPr>
          <p:cNvSpPr txBox="1">
            <a:spLocks/>
          </p:cNvSpPr>
          <p:nvPr/>
        </p:nvSpPr>
        <p:spPr>
          <a:xfrm>
            <a:off x="5819505" y="2211701"/>
            <a:ext cx="294712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Crazy Data Scientist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DF6457-AD8E-D94E-9C4C-6AD4D109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71" y="2480537"/>
            <a:ext cx="923192" cy="923192"/>
          </a:xfrm>
          <a:prstGeom prst="rect">
            <a:avLst/>
          </a:prstGeom>
        </p:spPr>
      </p:pic>
      <p:sp>
        <p:nvSpPr>
          <p:cNvPr id="40" name="Text Placeholder 152">
            <a:extLst>
              <a:ext uri="{FF2B5EF4-FFF2-40B4-BE49-F238E27FC236}">
                <a16:creationId xmlns:a16="http://schemas.microsoft.com/office/drawing/2014/main" id="{68D1808A-5321-4748-BF04-42F21F859FA8}"/>
              </a:ext>
            </a:extLst>
          </p:cNvPr>
          <p:cNvSpPr txBox="1">
            <a:spLocks/>
          </p:cNvSpPr>
          <p:nvPr/>
        </p:nvSpPr>
        <p:spPr>
          <a:xfrm>
            <a:off x="5819505" y="1942865"/>
            <a:ext cx="294712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Blogger</a:t>
            </a:r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2028" y="864183"/>
            <a:ext cx="8242300" cy="1964387"/>
          </a:xfrm>
        </p:spPr>
        <p:txBody>
          <a:bodyPr/>
          <a:lstStyle/>
          <a:p>
            <a:pPr lvl="0"/>
            <a:r>
              <a:rPr lang="en-US" dirty="0"/>
              <a:t>Advanced Analytics workflow: then and now</a:t>
            </a:r>
          </a:p>
          <a:p>
            <a:pPr lvl="0"/>
            <a:r>
              <a:rPr lang="en-US" dirty="0"/>
              <a:t>Building and exploiting in-database models</a:t>
            </a:r>
          </a:p>
          <a:p>
            <a:pPr lvl="0"/>
            <a:r>
              <a:rPr lang="en-US" dirty="0"/>
              <a:t>(bonus) Azure Machine Learning integration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38009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Analytics: then and now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230668"/>
            <a:ext cx="8261350" cy="9740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Traditionally Advanced Analytics processes extracted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That data would be used for model training/scoring and then send back to wherever it came from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A35AE0-8DC8-DA41-9ED1-F13D4981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45" y="1845603"/>
            <a:ext cx="4235831" cy="32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Analytics: then and now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820478" y="1230668"/>
            <a:ext cx="3762900" cy="3202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This process can be slow, especially when large datasets are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There is always data movement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How are we solving use-cases where (near) real-time scoring is required?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How are we handling model management and operationalization?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4F212-CD3F-0642-AFA8-518CD980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" y="1230668"/>
            <a:ext cx="4235831" cy="32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0807" y="532714"/>
            <a:ext cx="4445659" cy="1401417"/>
          </a:xfrm>
        </p:spPr>
        <p:txBody>
          <a:bodyPr/>
          <a:lstStyle/>
          <a:p>
            <a:r>
              <a:rPr lang="en-US" dirty="0"/>
              <a:t>Traditional model scoring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2530</TotalTime>
  <Words>550</Words>
  <Application>Microsoft Macintosh PowerPoint</Application>
  <PresentationFormat>On-screen Show (16:9)</PresentationFormat>
  <Paragraphs>96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Gill Sans</vt:lpstr>
      <vt:lpstr>Gotham Light</vt:lpstr>
      <vt:lpstr>Open Sans</vt:lpstr>
      <vt:lpstr>Segoe UI</vt:lpstr>
      <vt:lpstr>Segoe UI Light</vt:lpstr>
      <vt:lpstr>Segoe UI Semibold</vt:lpstr>
      <vt:lpstr>Segoe UI Semilight</vt:lpstr>
      <vt:lpstr>PASS 2013_SpeakerTemplate_16x9</vt:lpstr>
      <vt:lpstr>PowerPoint Presentation</vt:lpstr>
      <vt:lpstr>PowerPoint Presentation</vt:lpstr>
      <vt:lpstr>PowerPoint Presentation</vt:lpstr>
      <vt:lpstr>PowerPoint Presentation</vt:lpstr>
      <vt:lpstr>Enrico van de Laar</vt:lpstr>
      <vt:lpstr>Plan for this session</vt:lpstr>
      <vt:lpstr>Advanced Analytics: then and now</vt:lpstr>
      <vt:lpstr>Advanced Analytics: then and now</vt:lpstr>
      <vt:lpstr>Traditional model scoring</vt:lpstr>
      <vt:lpstr>Advanced Analytics: then and now</vt:lpstr>
      <vt:lpstr>Building and exploiting in-db models</vt:lpstr>
      <vt:lpstr>Building and exploiting in-db models</vt:lpstr>
      <vt:lpstr>Building and exploiting in-db models</vt:lpstr>
      <vt:lpstr>Predicting Halloween survival</vt:lpstr>
      <vt:lpstr>Azure Machine Learning integration</vt:lpstr>
      <vt:lpstr>Integrating AzureML</vt:lpstr>
      <vt:lpstr>Summary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Enrico van de Laar</cp:lastModifiedBy>
  <cp:revision>597</cp:revision>
  <dcterms:created xsi:type="dcterms:W3CDTF">2013-07-12T18:23:55Z</dcterms:created>
  <dcterms:modified xsi:type="dcterms:W3CDTF">2018-11-06T21:06:15Z</dcterms:modified>
</cp:coreProperties>
</file>