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5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62" r:id="rId12"/>
    <p:sldId id="273" r:id="rId13"/>
    <p:sldId id="275" r:id="rId14"/>
    <p:sldId id="274" r:id="rId15"/>
    <p:sldId id="277" r:id="rId16"/>
    <p:sldId id="276" r:id="rId17"/>
    <p:sldId id="266" r:id="rId1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864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2B155C6-6472-4C4E-865E-1976BD751CBF}"/>
    <pc:docChg chg="addSld">
      <pc:chgData name="" userId="" providerId="" clId="Web-{D2B155C6-6472-4C4E-865E-1976BD751CBF}" dt="2018-09-26T19:59:11.310" v="0"/>
      <pc:docMkLst>
        <pc:docMk/>
      </pc:docMkLst>
    </pc:docChg>
  </pc:docChgLst>
  <pc:docChgLst>
    <pc:chgData name="Enrico van de Laar" userId="a1491e60-2902-4014-98d0-d7a2530d65dc" providerId="ADAL" clId="{CE3A65E5-A21A-49B2-883D-D1BFEE619410}"/>
    <pc:docChg chg="undo custSel addSld delSld modSld sldOrd">
      <pc:chgData name="Enrico van de Laar" userId="a1491e60-2902-4014-98d0-d7a2530d65dc" providerId="ADAL" clId="{CE3A65E5-A21A-49B2-883D-D1BFEE619410}" dt="2018-10-13T13:55:00.324" v="373" actId="20577"/>
      <pc:docMkLst>
        <pc:docMk/>
      </pc:docMkLst>
      <pc:sldChg chg="addSp delSp modSp ord">
        <pc:chgData name="Enrico van de Laar" userId="a1491e60-2902-4014-98d0-d7a2530d65dc" providerId="ADAL" clId="{CE3A65E5-A21A-49B2-883D-D1BFEE619410}" dt="2018-10-08T09:44:20.717" v="117" actId="1076"/>
        <pc:sldMkLst>
          <pc:docMk/>
          <pc:sldMk cId="3880213463" sldId="257"/>
        </pc:sldMkLst>
        <pc:spChg chg="add del mod">
          <ac:chgData name="Enrico van de Laar" userId="a1491e60-2902-4014-98d0-d7a2530d65dc" providerId="ADAL" clId="{CE3A65E5-A21A-49B2-883D-D1BFEE619410}" dt="2018-10-08T09:43:36.048" v="90" actId="478"/>
          <ac:spMkLst>
            <pc:docMk/>
            <pc:sldMk cId="3880213463" sldId="257"/>
            <ac:spMk id="3" creationId="{BABE8634-FAD8-4BFA-A5E1-C18D4C180F28}"/>
          </ac:spMkLst>
        </pc:spChg>
        <pc:spChg chg="add del mod">
          <ac:chgData name="Enrico van de Laar" userId="a1491e60-2902-4014-98d0-d7a2530d65dc" providerId="ADAL" clId="{CE3A65E5-A21A-49B2-883D-D1BFEE619410}" dt="2018-10-08T09:43:50.704" v="94" actId="478"/>
          <ac:spMkLst>
            <pc:docMk/>
            <pc:sldMk cId="3880213463" sldId="257"/>
            <ac:spMk id="5" creationId="{6A761D48-4C79-43BC-B6C6-D330BD63CE50}"/>
          </ac:spMkLst>
        </pc:spChg>
        <pc:spChg chg="add mod">
          <ac:chgData name="Enrico van de Laar" userId="a1491e60-2902-4014-98d0-d7a2530d65dc" providerId="ADAL" clId="{CE3A65E5-A21A-49B2-883D-D1BFEE619410}" dt="2018-10-08T09:43:59.550" v="96" actId="14100"/>
          <ac:spMkLst>
            <pc:docMk/>
            <pc:sldMk cId="3880213463" sldId="257"/>
            <ac:spMk id="8" creationId="{F4E17D85-6646-4BD1-B4E0-47F532289268}"/>
          </ac:spMkLst>
        </pc:spChg>
        <pc:spChg chg="add mod">
          <ac:chgData name="Enrico van de Laar" userId="a1491e60-2902-4014-98d0-d7a2530d65dc" providerId="ADAL" clId="{CE3A65E5-A21A-49B2-883D-D1BFEE619410}" dt="2018-10-08T09:44:06.023" v="113" actId="1036"/>
          <ac:spMkLst>
            <pc:docMk/>
            <pc:sldMk cId="3880213463" sldId="257"/>
            <ac:spMk id="11" creationId="{F4A5D5E4-FAA2-4C9B-AA1D-82EB2DB4FDD9}"/>
          </ac:spMkLst>
        </pc:spChg>
        <pc:spChg chg="mod">
          <ac:chgData name="Enrico van de Laar" userId="a1491e60-2902-4014-98d0-d7a2530d65dc" providerId="ADAL" clId="{CE3A65E5-A21A-49B2-883D-D1BFEE619410}" dt="2018-10-08T09:43:30.818" v="88" actId="20577"/>
          <ac:spMkLst>
            <pc:docMk/>
            <pc:sldMk cId="3880213463" sldId="257"/>
            <ac:spMk id="18" creationId="{00000000-0000-0000-0000-000000000000}"/>
          </ac:spMkLst>
        </pc:spChg>
        <pc:spChg chg="add del">
          <ac:chgData name="Enrico van de Laar" userId="a1491e60-2902-4014-98d0-d7a2530d65dc" providerId="ADAL" clId="{CE3A65E5-A21A-49B2-883D-D1BFEE619410}" dt="2018-10-08T09:43:48.725" v="92" actId="478"/>
          <ac:spMkLst>
            <pc:docMk/>
            <pc:sldMk cId="3880213463" sldId="257"/>
            <ac:spMk id="19" creationId="{00000000-0000-0000-0000-000000000000}"/>
          </ac:spMkLst>
        </pc:spChg>
        <pc:picChg chg="add mod">
          <ac:chgData name="Enrico van de Laar" userId="a1491e60-2902-4014-98d0-d7a2530d65dc" providerId="ADAL" clId="{CE3A65E5-A21A-49B2-883D-D1BFEE619410}" dt="2018-10-08T09:44:20.717" v="117" actId="1076"/>
          <ac:picMkLst>
            <pc:docMk/>
            <pc:sldMk cId="3880213463" sldId="257"/>
            <ac:picMk id="7" creationId="{8B811C04-1058-4242-8E41-67172A8DB998}"/>
          </ac:picMkLst>
        </pc:picChg>
        <pc:picChg chg="add mod">
          <ac:chgData name="Enrico van de Laar" userId="a1491e60-2902-4014-98d0-d7a2530d65dc" providerId="ADAL" clId="{CE3A65E5-A21A-49B2-883D-D1BFEE619410}" dt="2018-10-08T09:43:59.550" v="96" actId="14100"/>
          <ac:picMkLst>
            <pc:docMk/>
            <pc:sldMk cId="3880213463" sldId="257"/>
            <ac:picMk id="9" creationId="{1B8FE6AD-C64F-4DFB-8C5A-2EE4A5DD2859}"/>
          </ac:picMkLst>
        </pc:picChg>
        <pc:picChg chg="add del mod">
          <ac:chgData name="Enrico van de Laar" userId="a1491e60-2902-4014-98d0-d7a2530d65dc" providerId="ADAL" clId="{CE3A65E5-A21A-49B2-883D-D1BFEE619410}" dt="2018-10-08T09:44:07.342" v="114" actId="478"/>
          <ac:picMkLst>
            <pc:docMk/>
            <pc:sldMk cId="3880213463" sldId="257"/>
            <ac:picMk id="10" creationId="{D7A10D51-3558-4344-80CB-509358302417}"/>
          </ac:picMkLst>
        </pc:picChg>
      </pc:sldChg>
      <pc:sldChg chg="modSp ord modNotesTx">
        <pc:chgData name="Enrico van de Laar" userId="a1491e60-2902-4014-98d0-d7a2530d65dc" providerId="ADAL" clId="{CE3A65E5-A21A-49B2-883D-D1BFEE619410}" dt="2018-10-08T09:49:57.511" v="271" actId="20577"/>
        <pc:sldMkLst>
          <pc:docMk/>
          <pc:sldMk cId="148607444" sldId="262"/>
        </pc:sldMkLst>
        <pc:spChg chg="mod">
          <ac:chgData name="Enrico van de Laar" userId="a1491e60-2902-4014-98d0-d7a2530d65dc" providerId="ADAL" clId="{CE3A65E5-A21A-49B2-883D-D1BFEE619410}" dt="2018-10-08T09:49:50.630" v="270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modSp">
        <pc:chgData name="Enrico van de Laar" userId="a1491e60-2902-4014-98d0-d7a2530d65dc" providerId="ADAL" clId="{CE3A65E5-A21A-49B2-883D-D1BFEE619410}" dt="2018-10-13T13:55:00.324" v="373" actId="20577"/>
        <pc:sldMkLst>
          <pc:docMk/>
          <pc:sldMk cId="3947886400" sldId="263"/>
        </pc:sldMkLst>
        <pc:spChg chg="mod">
          <ac:chgData name="Enrico van de Laar" userId="a1491e60-2902-4014-98d0-d7a2530d65dc" providerId="ADAL" clId="{CE3A65E5-A21A-49B2-883D-D1BFEE619410}" dt="2018-10-13T13:55:00.324" v="373" actId="20577"/>
          <ac:spMkLst>
            <pc:docMk/>
            <pc:sldMk cId="3947886400" sldId="263"/>
            <ac:spMk id="2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42:24.697" v="22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ord">
        <pc:chgData name="Enrico van de Laar" userId="a1491e60-2902-4014-98d0-d7a2530d65dc" providerId="ADAL" clId="{CE3A65E5-A21A-49B2-883D-D1BFEE619410}" dt="2018-10-08T09:43:06.678" v="81"/>
        <pc:sldMkLst>
          <pc:docMk/>
          <pc:sldMk cId="2396571601" sldId="264"/>
        </pc:sldMkLst>
      </pc:sldChg>
      <pc:sldChg chg="ord">
        <pc:chgData name="Enrico van de Laar" userId="a1491e60-2902-4014-98d0-d7a2530d65dc" providerId="ADAL" clId="{CE3A65E5-A21A-49B2-883D-D1BFEE619410}" dt="2018-10-08T09:43:08.907" v="82"/>
        <pc:sldMkLst>
          <pc:docMk/>
          <pc:sldMk cId="1625692963" sldId="265"/>
        </pc:sldMkLst>
      </pc:sldChg>
      <pc:sldChg chg="modSp add">
        <pc:chgData name="Enrico van de Laar" userId="a1491e60-2902-4014-98d0-d7a2530d65dc" providerId="ADAL" clId="{CE3A65E5-A21A-49B2-883D-D1BFEE619410}" dt="2018-10-08T09:53:49.115" v="372" actId="403"/>
        <pc:sldMkLst>
          <pc:docMk/>
          <pc:sldMk cId="3152336862" sldId="267"/>
        </pc:sldMkLst>
        <pc:spChg chg="mod">
          <ac:chgData name="Enrico van de Laar" userId="a1491e60-2902-4014-98d0-d7a2530d65dc" providerId="ADAL" clId="{CE3A65E5-A21A-49B2-883D-D1BFEE619410}" dt="2018-10-08T09:44:33.329" v="139" actId="20577"/>
          <ac:spMkLst>
            <pc:docMk/>
            <pc:sldMk cId="3152336862" sldId="267"/>
            <ac:spMk id="18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53:49.115" v="372" actId="403"/>
          <ac:spMkLst>
            <pc:docMk/>
            <pc:sldMk cId="3152336862" sldId="267"/>
            <ac:spMk id="19" creationId="{00000000-0000-0000-0000-000000000000}"/>
          </ac:spMkLst>
        </pc:spChg>
      </pc:sldChg>
      <pc:sldChg chg="addSp modSp add modAnim">
        <pc:chgData name="Enrico van de Laar" userId="a1491e60-2902-4014-98d0-d7a2530d65dc" providerId="ADAL" clId="{CE3A65E5-A21A-49B2-883D-D1BFEE619410}" dt="2018-10-08T09:45:31.540" v="184"/>
        <pc:sldMkLst>
          <pc:docMk/>
          <pc:sldMk cId="2052559860" sldId="268"/>
        </pc:sldMkLst>
        <pc:spChg chg="mod">
          <ac:chgData name="Enrico van de Laar" userId="a1491e60-2902-4014-98d0-d7a2530d65dc" providerId="ADAL" clId="{CE3A65E5-A21A-49B2-883D-D1BFEE619410}" dt="2018-10-08T09:45:02.791" v="179" actId="20577"/>
          <ac:spMkLst>
            <pc:docMk/>
            <pc:sldMk cId="2052559860" sldId="268"/>
            <ac:spMk id="18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45:14.129" v="183" actId="404"/>
          <ac:spMkLst>
            <pc:docMk/>
            <pc:sldMk cId="2052559860" sldId="268"/>
            <ac:spMk id="19" creationId="{00000000-0000-0000-0000-000000000000}"/>
          </ac:spMkLst>
        </pc:spChg>
        <pc:picChg chg="add">
          <ac:chgData name="Enrico van de Laar" userId="a1491e60-2902-4014-98d0-d7a2530d65dc" providerId="ADAL" clId="{CE3A65E5-A21A-49B2-883D-D1BFEE619410}" dt="2018-10-08T09:45:31.540" v="184"/>
          <ac:picMkLst>
            <pc:docMk/>
            <pc:sldMk cId="2052559860" sldId="268"/>
            <ac:picMk id="4" creationId="{AE91A6DC-7735-49D0-891B-AF4D3BDFE732}"/>
          </ac:picMkLst>
        </pc:picChg>
      </pc:sldChg>
      <pc:sldChg chg="addSp delSp modSp add modAnim">
        <pc:chgData name="Enrico van de Laar" userId="a1491e60-2902-4014-98d0-d7a2530d65dc" providerId="ADAL" clId="{CE3A65E5-A21A-49B2-883D-D1BFEE619410}" dt="2018-10-08T09:53:40.309" v="371" actId="403"/>
        <pc:sldMkLst>
          <pc:docMk/>
          <pc:sldMk cId="2854242287" sldId="269"/>
        </pc:sldMkLst>
        <pc:spChg chg="add del mod">
          <ac:chgData name="Enrico van de Laar" userId="a1491e60-2902-4014-98d0-d7a2530d65dc" providerId="ADAL" clId="{CE3A65E5-A21A-49B2-883D-D1BFEE619410}" dt="2018-10-08T09:46:04.400" v="188" actId="478"/>
          <ac:spMkLst>
            <pc:docMk/>
            <pc:sldMk cId="2854242287" sldId="269"/>
            <ac:spMk id="3" creationId="{E73B7E6C-0D52-4798-A1B4-68F9B66EF414}"/>
          </ac:spMkLst>
        </pc:spChg>
        <pc:spChg chg="add mod">
          <ac:chgData name="Enrico van de Laar" userId="a1491e60-2902-4014-98d0-d7a2530d65dc" providerId="ADAL" clId="{CE3A65E5-A21A-49B2-883D-D1BFEE619410}" dt="2018-10-08T09:53:40.309" v="371" actId="403"/>
          <ac:spMkLst>
            <pc:docMk/>
            <pc:sldMk cId="2854242287" sldId="269"/>
            <ac:spMk id="6" creationId="{6738A2FA-EEC9-4FC8-8AFA-52CBF21D048C}"/>
          </ac:spMkLst>
        </pc:spChg>
        <pc:spChg chg="add mod">
          <ac:chgData name="Enrico van de Laar" userId="a1491e60-2902-4014-98d0-d7a2530d65dc" providerId="ADAL" clId="{CE3A65E5-A21A-49B2-883D-D1BFEE619410}" dt="2018-10-08T09:46:36.489" v="196" actId="207"/>
          <ac:spMkLst>
            <pc:docMk/>
            <pc:sldMk cId="2854242287" sldId="269"/>
            <ac:spMk id="8" creationId="{5837CCB8-79E9-454B-92AF-520199C3F32B}"/>
          </ac:spMkLst>
        </pc:spChg>
        <pc:spChg chg="mod">
          <ac:chgData name="Enrico van de Laar" userId="a1491e60-2902-4014-98d0-d7a2530d65dc" providerId="ADAL" clId="{CE3A65E5-A21A-49B2-883D-D1BFEE619410}" dt="2018-10-08T09:45:52.273" v="186"/>
          <ac:spMkLst>
            <pc:docMk/>
            <pc:sldMk cId="2854242287" sldId="269"/>
            <ac:spMk id="18" creationId="{00000000-0000-0000-0000-000000000000}"/>
          </ac:spMkLst>
        </pc:spChg>
        <pc:spChg chg="del">
          <ac:chgData name="Enrico van de Laar" userId="a1491e60-2902-4014-98d0-d7a2530d65dc" providerId="ADAL" clId="{CE3A65E5-A21A-49B2-883D-D1BFEE619410}" dt="2018-10-08T09:46:02.529" v="187" actId="478"/>
          <ac:spMkLst>
            <pc:docMk/>
            <pc:sldMk cId="2854242287" sldId="269"/>
            <ac:spMk id="19" creationId="{00000000-0000-0000-0000-000000000000}"/>
          </ac:spMkLst>
        </pc:spChg>
        <pc:picChg chg="add mod">
          <ac:chgData name="Enrico van de Laar" userId="a1491e60-2902-4014-98d0-d7a2530d65dc" providerId="ADAL" clId="{CE3A65E5-A21A-49B2-883D-D1BFEE619410}" dt="2018-10-08T09:46:15.064" v="190" actId="1076"/>
          <ac:picMkLst>
            <pc:docMk/>
            <pc:sldMk cId="2854242287" sldId="269"/>
            <ac:picMk id="7" creationId="{91FAFEA3-5633-4B16-B5A1-DF6554AA256E}"/>
          </ac:picMkLst>
        </pc:picChg>
      </pc:sldChg>
      <pc:sldChg chg="addSp delSp modSp add">
        <pc:chgData name="Enrico van de Laar" userId="a1491e60-2902-4014-98d0-d7a2530d65dc" providerId="ADAL" clId="{CE3A65E5-A21A-49B2-883D-D1BFEE619410}" dt="2018-10-08T09:53:35.594" v="370" actId="403"/>
        <pc:sldMkLst>
          <pc:docMk/>
          <pc:sldMk cId="3010550230" sldId="270"/>
        </pc:sldMkLst>
        <pc:spChg chg="add del mod">
          <ac:chgData name="Enrico van de Laar" userId="a1491e60-2902-4014-98d0-d7a2530d65dc" providerId="ADAL" clId="{CE3A65E5-A21A-49B2-883D-D1BFEE619410}" dt="2018-10-08T09:47:08.913" v="200" actId="478"/>
          <ac:spMkLst>
            <pc:docMk/>
            <pc:sldMk cId="3010550230" sldId="270"/>
            <ac:spMk id="3" creationId="{47CC0E7E-3355-4E0D-BBCF-CA5F5D9923B2}"/>
          </ac:spMkLst>
        </pc:spChg>
        <pc:spChg chg="add mod">
          <ac:chgData name="Enrico van de Laar" userId="a1491e60-2902-4014-98d0-d7a2530d65dc" providerId="ADAL" clId="{CE3A65E5-A21A-49B2-883D-D1BFEE619410}" dt="2018-10-08T09:53:35.594" v="370" actId="403"/>
          <ac:spMkLst>
            <pc:docMk/>
            <pc:sldMk cId="3010550230" sldId="270"/>
            <ac:spMk id="6" creationId="{AD15F4F1-650D-4D4E-B73B-E007550ED4E6}"/>
          </ac:spMkLst>
        </pc:spChg>
        <pc:spChg chg="mod">
          <ac:chgData name="Enrico van de Laar" userId="a1491e60-2902-4014-98d0-d7a2530d65dc" providerId="ADAL" clId="{CE3A65E5-A21A-49B2-883D-D1BFEE619410}" dt="2018-10-08T09:47:03.606" v="198"/>
          <ac:spMkLst>
            <pc:docMk/>
            <pc:sldMk cId="3010550230" sldId="270"/>
            <ac:spMk id="18" creationId="{00000000-0000-0000-0000-000000000000}"/>
          </ac:spMkLst>
        </pc:spChg>
        <pc:spChg chg="del">
          <ac:chgData name="Enrico van de Laar" userId="a1491e60-2902-4014-98d0-d7a2530d65dc" providerId="ADAL" clId="{CE3A65E5-A21A-49B2-883D-D1BFEE619410}" dt="2018-10-08T09:47:06.867" v="199" actId="478"/>
          <ac:spMkLst>
            <pc:docMk/>
            <pc:sldMk cId="3010550230" sldId="270"/>
            <ac:spMk id="19" creationId="{00000000-0000-0000-0000-000000000000}"/>
          </ac:spMkLst>
        </pc:spChg>
        <pc:picChg chg="add mod">
          <ac:chgData name="Enrico van de Laar" userId="a1491e60-2902-4014-98d0-d7a2530d65dc" providerId="ADAL" clId="{CE3A65E5-A21A-49B2-883D-D1BFEE619410}" dt="2018-10-08T09:47:18.282" v="202" actId="1076"/>
          <ac:picMkLst>
            <pc:docMk/>
            <pc:sldMk cId="3010550230" sldId="270"/>
            <ac:picMk id="7" creationId="{C191493D-9BCA-4247-9033-88C3D8BD6068}"/>
          </ac:picMkLst>
        </pc:picChg>
      </pc:sldChg>
      <pc:sldChg chg="addSp delSp modSp add">
        <pc:chgData name="Enrico van de Laar" userId="a1491e60-2902-4014-98d0-d7a2530d65dc" providerId="ADAL" clId="{CE3A65E5-A21A-49B2-883D-D1BFEE619410}" dt="2018-10-08T09:53:26.358" v="368" actId="403"/>
        <pc:sldMkLst>
          <pc:docMk/>
          <pc:sldMk cId="3500206563" sldId="271"/>
        </pc:sldMkLst>
        <pc:spChg chg="add del">
          <ac:chgData name="Enrico van de Laar" userId="a1491e60-2902-4014-98d0-d7a2530d65dc" providerId="ADAL" clId="{CE3A65E5-A21A-49B2-883D-D1BFEE619410}" dt="2018-10-08T09:48:12.247" v="243"/>
          <ac:spMkLst>
            <pc:docMk/>
            <pc:sldMk cId="3500206563" sldId="271"/>
            <ac:spMk id="4" creationId="{4FC01ACE-0687-47CB-86AB-CF87F2444ECB}"/>
          </ac:spMkLst>
        </pc:spChg>
        <pc:spChg chg="mod">
          <ac:chgData name="Enrico van de Laar" userId="a1491e60-2902-4014-98d0-d7a2530d65dc" providerId="ADAL" clId="{CE3A65E5-A21A-49B2-883D-D1BFEE619410}" dt="2018-10-08T09:48:06.465" v="241" actId="20577"/>
          <ac:spMkLst>
            <pc:docMk/>
            <pc:sldMk cId="3500206563" sldId="271"/>
            <ac:spMk id="18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53:26.358" v="368" actId="403"/>
          <ac:spMkLst>
            <pc:docMk/>
            <pc:sldMk cId="3500206563" sldId="271"/>
            <ac:spMk id="19" creationId="{00000000-0000-0000-0000-000000000000}"/>
          </ac:spMkLst>
        </pc:spChg>
      </pc:sldChg>
      <pc:sldChg chg="addSp delSp modSp add modAnim">
        <pc:chgData name="Enrico van de Laar" userId="a1491e60-2902-4014-98d0-d7a2530d65dc" providerId="ADAL" clId="{CE3A65E5-A21A-49B2-883D-D1BFEE619410}" dt="2018-10-08T09:49:37.273" v="265" actId="404"/>
        <pc:sldMkLst>
          <pc:docMk/>
          <pc:sldMk cId="1795392020" sldId="272"/>
        </pc:sldMkLst>
        <pc:spChg chg="add del mod">
          <ac:chgData name="Enrico van de Laar" userId="a1491e60-2902-4014-98d0-d7a2530d65dc" providerId="ADAL" clId="{CE3A65E5-A21A-49B2-883D-D1BFEE619410}" dt="2018-10-08T09:48:31.576" v="248" actId="478"/>
          <ac:spMkLst>
            <pc:docMk/>
            <pc:sldMk cId="1795392020" sldId="272"/>
            <ac:spMk id="3" creationId="{DF93E778-3543-4081-A135-898010C9B3DB}"/>
          </ac:spMkLst>
        </pc:spChg>
        <pc:spChg chg="mod">
          <ac:chgData name="Enrico van de Laar" userId="a1491e60-2902-4014-98d0-d7a2530d65dc" providerId="ADAL" clId="{CE3A65E5-A21A-49B2-883D-D1BFEE619410}" dt="2018-10-08T09:48:27.362" v="246"/>
          <ac:spMkLst>
            <pc:docMk/>
            <pc:sldMk cId="1795392020" sldId="272"/>
            <ac:spMk id="18" creationId="{00000000-0000-0000-0000-000000000000}"/>
          </ac:spMkLst>
        </pc:spChg>
        <pc:spChg chg="del">
          <ac:chgData name="Enrico van de Laar" userId="a1491e60-2902-4014-98d0-d7a2530d65dc" providerId="ADAL" clId="{CE3A65E5-A21A-49B2-883D-D1BFEE619410}" dt="2018-10-08T09:48:30.459" v="247" actId="478"/>
          <ac:spMkLst>
            <pc:docMk/>
            <pc:sldMk cId="1795392020" sldId="272"/>
            <ac:spMk id="19" creationId="{00000000-0000-0000-0000-000000000000}"/>
          </ac:spMkLst>
        </pc:spChg>
        <pc:graphicFrameChg chg="add mod modGraphic">
          <ac:chgData name="Enrico van de Laar" userId="a1491e60-2902-4014-98d0-d7a2530d65dc" providerId="ADAL" clId="{CE3A65E5-A21A-49B2-883D-D1BFEE619410}" dt="2018-10-08T09:49:30.545" v="260" actId="404"/>
          <ac:graphicFrameMkLst>
            <pc:docMk/>
            <pc:sldMk cId="1795392020" sldId="272"/>
            <ac:graphicFrameMk id="6" creationId="{6F3CEBC0-3DC8-4F76-99A7-B3FFA4753095}"/>
          </ac:graphicFrameMkLst>
        </pc:graphicFrameChg>
        <pc:graphicFrameChg chg="add mod modGraphic">
          <ac:chgData name="Enrico van de Laar" userId="a1491e60-2902-4014-98d0-d7a2530d65dc" providerId="ADAL" clId="{CE3A65E5-A21A-49B2-883D-D1BFEE619410}" dt="2018-10-08T09:49:34.469" v="263" actId="404"/>
          <ac:graphicFrameMkLst>
            <pc:docMk/>
            <pc:sldMk cId="1795392020" sldId="272"/>
            <ac:graphicFrameMk id="7" creationId="{56A8580B-5541-4AE3-8ED0-74527E4164C5}"/>
          </ac:graphicFrameMkLst>
        </pc:graphicFrameChg>
        <pc:graphicFrameChg chg="add mod modGraphic">
          <ac:chgData name="Enrico van de Laar" userId="a1491e60-2902-4014-98d0-d7a2530d65dc" providerId="ADAL" clId="{CE3A65E5-A21A-49B2-883D-D1BFEE619410}" dt="2018-10-08T09:49:37.273" v="265" actId="404"/>
          <ac:graphicFrameMkLst>
            <pc:docMk/>
            <pc:sldMk cId="1795392020" sldId="272"/>
            <ac:graphicFrameMk id="8" creationId="{50576EB3-1384-4734-8717-1311B19981AE}"/>
          </ac:graphicFrameMkLst>
        </pc:graphicFrameChg>
      </pc:sldChg>
      <pc:sldChg chg="modSp add">
        <pc:chgData name="Enrico van de Laar" userId="a1491e60-2902-4014-98d0-d7a2530d65dc" providerId="ADAL" clId="{CE3A65E5-A21A-49B2-883D-D1BFEE619410}" dt="2018-10-08T09:51:55.888" v="365" actId="403"/>
        <pc:sldMkLst>
          <pc:docMk/>
          <pc:sldMk cId="4029940998" sldId="273"/>
        </pc:sldMkLst>
        <pc:spChg chg="mod">
          <ac:chgData name="Enrico van de Laar" userId="a1491e60-2902-4014-98d0-d7a2530d65dc" providerId="ADAL" clId="{CE3A65E5-A21A-49B2-883D-D1BFEE619410}" dt="2018-10-08T09:50:18.855" v="310" actId="20577"/>
          <ac:spMkLst>
            <pc:docMk/>
            <pc:sldMk cId="4029940998" sldId="273"/>
            <ac:spMk id="18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51:55.888" v="365" actId="403"/>
          <ac:spMkLst>
            <pc:docMk/>
            <pc:sldMk cId="4029940998" sldId="273"/>
            <ac:spMk id="19" creationId="{00000000-0000-0000-0000-000000000000}"/>
          </ac:spMkLst>
        </pc:spChg>
      </pc:sldChg>
      <pc:sldChg chg="modSp add">
        <pc:chgData name="Enrico van de Laar" userId="a1491e60-2902-4014-98d0-d7a2530d65dc" providerId="ADAL" clId="{CE3A65E5-A21A-49B2-883D-D1BFEE619410}" dt="2018-10-08T09:51:52.293" v="364" actId="403"/>
        <pc:sldMkLst>
          <pc:docMk/>
          <pc:sldMk cId="4099688105" sldId="274"/>
        </pc:sldMkLst>
        <pc:spChg chg="mod">
          <ac:chgData name="Enrico van de Laar" userId="a1491e60-2902-4014-98d0-d7a2530d65dc" providerId="ADAL" clId="{CE3A65E5-A21A-49B2-883D-D1BFEE619410}" dt="2018-10-08T09:51:00.870" v="325" actId="20577"/>
          <ac:spMkLst>
            <pc:docMk/>
            <pc:sldMk cId="4099688105" sldId="274"/>
            <ac:spMk id="18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51:52.293" v="364" actId="403"/>
          <ac:spMkLst>
            <pc:docMk/>
            <pc:sldMk cId="4099688105" sldId="274"/>
            <ac:spMk id="19" creationId="{00000000-0000-0000-0000-000000000000}"/>
          </ac:spMkLst>
        </pc:spChg>
      </pc:sldChg>
      <pc:sldChg chg="add ord">
        <pc:chgData name="Enrico van de Laar" userId="a1491e60-2902-4014-98d0-d7a2530d65dc" providerId="ADAL" clId="{CE3A65E5-A21A-49B2-883D-D1BFEE619410}" dt="2018-10-08T09:50:45.356" v="317"/>
        <pc:sldMkLst>
          <pc:docMk/>
          <pc:sldMk cId="2140259157" sldId="275"/>
        </pc:sldMkLst>
      </pc:sldChg>
      <pc:sldChg chg="modSp add">
        <pc:chgData name="Enrico van de Laar" userId="a1491e60-2902-4014-98d0-d7a2530d65dc" providerId="ADAL" clId="{CE3A65E5-A21A-49B2-883D-D1BFEE619410}" dt="2018-10-08T09:51:49.031" v="363" actId="404"/>
        <pc:sldMkLst>
          <pc:docMk/>
          <pc:sldMk cId="2042415931" sldId="276"/>
        </pc:sldMkLst>
        <pc:spChg chg="mod">
          <ac:chgData name="Enrico van de Laar" userId="a1491e60-2902-4014-98d0-d7a2530d65dc" providerId="ADAL" clId="{CE3A65E5-A21A-49B2-883D-D1BFEE619410}" dt="2018-10-08T09:51:37.058" v="355" actId="6549"/>
          <ac:spMkLst>
            <pc:docMk/>
            <pc:sldMk cId="2042415931" sldId="276"/>
            <ac:spMk id="18" creationId="{00000000-0000-0000-0000-000000000000}"/>
          </ac:spMkLst>
        </pc:spChg>
        <pc:spChg chg="mod">
          <ac:chgData name="Enrico van de Laar" userId="a1491e60-2902-4014-98d0-d7a2530d65dc" providerId="ADAL" clId="{CE3A65E5-A21A-49B2-883D-D1BFEE619410}" dt="2018-10-08T09:51:49.031" v="363" actId="404"/>
          <ac:spMkLst>
            <pc:docMk/>
            <pc:sldMk cId="2042415931" sldId="276"/>
            <ac:spMk id="19" creationId="{00000000-0000-0000-0000-000000000000}"/>
          </ac:spMkLst>
        </pc:spChg>
      </pc:sldChg>
      <pc:sldChg chg="modSp add ord modNotesTx">
        <pc:chgData name="Enrico van de Laar" userId="a1491e60-2902-4014-98d0-d7a2530d65dc" providerId="ADAL" clId="{CE3A65E5-A21A-49B2-883D-D1BFEE619410}" dt="2018-10-08T09:51:27.457" v="344" actId="20577"/>
        <pc:sldMkLst>
          <pc:docMk/>
          <pc:sldMk cId="2674233350" sldId="277"/>
        </pc:sldMkLst>
        <pc:spChg chg="mod">
          <ac:chgData name="Enrico van de Laar" userId="a1491e60-2902-4014-98d0-d7a2530d65dc" providerId="ADAL" clId="{CE3A65E5-A21A-49B2-883D-D1BFEE619410}" dt="2018-10-08T09:51:27.457" v="344" actId="20577"/>
          <ac:spMkLst>
            <pc:docMk/>
            <pc:sldMk cId="2674233350" sldId="277"/>
            <ac:spMk id="2" creationId="{00000000-0000-0000-0000-000000000000}"/>
          </ac:spMkLst>
        </pc:spChg>
      </pc:sldChg>
    </pc:docChg>
  </pc:docChgLst>
  <pc:docChgLst>
    <pc:chgData name="Cathrine Wilhelmsen" userId="c6973458-3efe-4c06-aec0-db88ac9e247c" providerId="ADAL" clId="{3DD560E9-C4C8-43FF-BDE1-9148666DF594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D887-3EE9-45D9-83F4-F1FE34D9040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A2CA2-985A-49D3-8AD6-4E4E61E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1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add this</a:t>
            </a:r>
            <a:r>
              <a:rPr lang="en-US" baseline="0" dirty="0"/>
              <a:t> slide in your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add this</a:t>
            </a:r>
            <a:r>
              <a:rPr lang="en-US" baseline="0" dirty="0"/>
              <a:t> slide in your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Data from app is stored in a database</a:t>
            </a:r>
          </a:p>
          <a:p>
            <a:r>
              <a:rPr lang="en-US" dirty="0"/>
              <a:t>2: Data is pushed/pulled to model</a:t>
            </a:r>
          </a:p>
          <a:p>
            <a:r>
              <a:rPr lang="en-US" dirty="0"/>
              <a:t>3: prediction is returned and stored with the data</a:t>
            </a:r>
          </a:p>
          <a:p>
            <a:r>
              <a:rPr lang="en-US" dirty="0"/>
              <a:t>4: prediction returned to app from database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Introduced R support</a:t>
            </a:r>
          </a:p>
          <a:p>
            <a:r>
              <a:rPr lang="en-US" dirty="0"/>
              <a:t>2017 Expanded with Python</a:t>
            </a:r>
          </a:p>
          <a:p>
            <a:r>
              <a:rPr lang="en-US" dirty="0"/>
              <a:t>Advantages: No data movement, model management integrated in SQL Server, direct access to data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1: Automobile price prediction with in-database analytics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Normally we would need to push the data to </a:t>
            </a:r>
            <a:r>
              <a:rPr lang="en-US" dirty="0" err="1"/>
              <a:t>AzureML</a:t>
            </a:r>
            <a:endParaRPr lang="en-US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2: </a:t>
            </a:r>
            <a:r>
              <a:rPr lang="en-US" dirty="0" err="1"/>
              <a:t>AzureML</a:t>
            </a:r>
            <a:r>
              <a:rPr lang="en-US" dirty="0"/>
              <a:t> integration with the Iris model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A2CA2-985A-49D3-8AD6-4E4E61E33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add this</a:t>
            </a:r>
            <a:r>
              <a:rPr lang="en-US" baseline="0" dirty="0"/>
              <a:t> slide in your presentation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9DE8-033B-403C-98E2-CC7E6B4AF7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C3SNt" TargetMode="External"/><Relationship Id="rId2" Type="http://schemas.openxmlformats.org/officeDocument/2006/relationships/hyperlink" Target="https://bit.ly/2l4Q2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razydatascienc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advanced analytics </a:t>
            </a:r>
            <a:r>
              <a:rPr lang="en-US"/>
              <a:t>to your </a:t>
            </a:r>
            <a:r>
              <a:rPr lang="en-US" dirty="0"/>
              <a:t>SQL Server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Enrico van de Laar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exploiting in-</a:t>
            </a:r>
            <a:r>
              <a:rPr lang="en-US" dirty="0" err="1"/>
              <a:t>db</a:t>
            </a:r>
            <a:r>
              <a:rPr lang="en-US" dirty="0"/>
              <a:t>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3CEBC0-3DC8-4F76-99A7-B3FFA47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01005"/>
              </p:ext>
            </p:extLst>
          </p:nvPr>
        </p:nvGraphicFramePr>
        <p:xfrm>
          <a:off x="361038" y="1266378"/>
          <a:ext cx="2938272" cy="41812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sp_execute_external_script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</a:t>
                      </a: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dependent on </a:t>
                      </a:r>
                      <a:r>
                        <a:rPr lang="en-US" sz="1800" b="0" i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RevoScaleR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0" i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MicrosoftML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algorithms</a:t>
                      </a: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External process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Requires in-database R or ML feature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A8580B-5541-4AE3-8ED0-74527E416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00578"/>
              </p:ext>
            </p:extLst>
          </p:nvPr>
        </p:nvGraphicFramePr>
        <p:xfrm>
          <a:off x="3722982" y="1266378"/>
          <a:ext cx="2938272" cy="4323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sp_rxPredict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Fast!</a:t>
                      </a:r>
                      <a:endParaRPr lang="en-NL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Only R support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Requires CLR integration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Only supports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</a:rPr>
                        <a:t>RevoScaleR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or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</a:rPr>
                        <a:t>MicrosoftML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Algorithms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Only returns predictions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Requires in-database R or ML feature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  <a:p>
                      <a:endParaRPr lang="en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576EB3-1384-4734-8717-1311B1998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40367"/>
              </p:ext>
            </p:extLst>
          </p:nvPr>
        </p:nvGraphicFramePr>
        <p:xfrm>
          <a:off x="7011774" y="1260417"/>
          <a:ext cx="2938272" cy="431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PREDICT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</a:t>
                      </a: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√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TSQL integration</a:t>
                      </a: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  <a:p>
                      <a:endParaRPr lang="en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√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Does not requires in-database R or ML feature</a:t>
                      </a:r>
                      <a:endParaRPr lang="en-NL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Only SQL Server 2017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nl-NL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supports </a:t>
                      </a:r>
                      <a:r>
                        <a:rPr lang="nl-NL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RevoScaleR</a:t>
                      </a:r>
                      <a:r>
                        <a:rPr lang="nl-N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algoritms</a:t>
                      </a:r>
                      <a:endParaRPr lang="en-NL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9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Machine Learning integration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But what do you do when your model is stored inside Azure Machine Learning, but your data is on-premises inside a SQL Server database?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 can use </a:t>
            </a:r>
            <a:r>
              <a:rPr lang="en-US" sz="2400" b="1" dirty="0" err="1">
                <a:solidFill>
                  <a:srgbClr val="000000"/>
                </a:solidFill>
              </a:rPr>
              <a:t>sp_execute_external_script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to write R/Python code to perform a call to the </a:t>
            </a:r>
            <a:r>
              <a:rPr lang="en-US" sz="2400" dirty="0" err="1">
                <a:solidFill>
                  <a:srgbClr val="000000"/>
                </a:solidFill>
              </a:rPr>
              <a:t>AzureML</a:t>
            </a:r>
            <a:r>
              <a:rPr lang="en-US" sz="2400" dirty="0">
                <a:solidFill>
                  <a:srgbClr val="000000"/>
                </a:solidFill>
              </a:rPr>
              <a:t> predictive experiment!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994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025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 looked at the Advanced Analytics workflow and how in-databases analytics can impact it;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Build and stored a model directly in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Used the various methods to exploit the model and perform in-database predictions;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Connected to an Azure Machine Learning predictive experiment to score data inside SQL Server.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68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7423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Performing in-database predictions in SQL Server 2016/2017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nl-NL" sz="2400" b="1" dirty="0">
                <a:hlinkClick r:id="rId2"/>
              </a:rPr>
              <a:t>https://bit.ly/2l4Q2ON</a:t>
            </a:r>
            <a:endParaRPr lang="nl-N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00"/>
                </a:solidFill>
              </a:rPr>
              <a:t>Accessing</a:t>
            </a:r>
            <a:r>
              <a:rPr lang="nl-NL" sz="2400" dirty="0">
                <a:solidFill>
                  <a:srgbClr val="000000"/>
                </a:solidFill>
              </a:rPr>
              <a:t> </a:t>
            </a:r>
            <a:r>
              <a:rPr lang="nl-NL" sz="2400" dirty="0" err="1">
                <a:solidFill>
                  <a:srgbClr val="000000"/>
                </a:solidFill>
              </a:rPr>
              <a:t>AzureML</a:t>
            </a:r>
            <a:r>
              <a:rPr lang="nl-NL" sz="2400" dirty="0">
                <a:solidFill>
                  <a:srgbClr val="000000"/>
                </a:solidFill>
              </a:rPr>
              <a:t> </a:t>
            </a:r>
            <a:r>
              <a:rPr lang="nl-NL" sz="2400" dirty="0" err="1">
                <a:solidFill>
                  <a:srgbClr val="000000"/>
                </a:solidFill>
              </a:rPr>
              <a:t>models</a:t>
            </a:r>
            <a:r>
              <a:rPr lang="nl-NL" sz="2400" dirty="0">
                <a:solidFill>
                  <a:srgbClr val="000000"/>
                </a:solidFill>
              </a:rPr>
              <a:t> </a:t>
            </a:r>
            <a:r>
              <a:rPr lang="nl-NL" sz="2400" dirty="0" err="1">
                <a:solidFill>
                  <a:srgbClr val="000000"/>
                </a:solidFill>
              </a:rPr>
              <a:t>through</a:t>
            </a:r>
            <a:r>
              <a:rPr lang="nl-NL" sz="2400" dirty="0">
                <a:solidFill>
                  <a:srgbClr val="000000"/>
                </a:solidFill>
              </a:rPr>
              <a:t> SQL Server In-database R Services</a:t>
            </a:r>
            <a:br>
              <a:rPr lang="nl-NL" sz="2400" dirty="0">
                <a:solidFill>
                  <a:srgbClr val="000000"/>
                </a:solidFill>
              </a:rPr>
            </a:br>
            <a:r>
              <a:rPr lang="nl-NL" sz="2400" b="1" dirty="0">
                <a:solidFill>
                  <a:srgbClr val="000000"/>
                </a:solidFill>
                <a:hlinkClick r:id="rId3"/>
              </a:rPr>
              <a:t>https://bit.ly/2zC3SNt</a:t>
            </a:r>
            <a:endParaRPr lang="nl-NL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</a:rPr>
              <a:t>Crazy Data </a:t>
            </a:r>
            <a:r>
              <a:rPr lang="nl-NL" sz="2400" dirty="0" err="1">
                <a:solidFill>
                  <a:srgbClr val="000000"/>
                </a:solidFill>
              </a:rPr>
              <a:t>Science</a:t>
            </a:r>
            <a:br>
              <a:rPr lang="nl-NL" sz="2400" dirty="0">
                <a:solidFill>
                  <a:srgbClr val="000000"/>
                </a:solidFill>
              </a:rPr>
            </a:br>
            <a:r>
              <a:rPr lang="nl-NL" sz="2400" b="1" dirty="0">
                <a:solidFill>
                  <a:srgbClr val="000000"/>
                </a:solidFill>
                <a:hlinkClick r:id="rId4"/>
              </a:rPr>
              <a:t>http://www.crazydatascience.com</a:t>
            </a:r>
            <a:endParaRPr lang="nl-NL" sz="2400" b="1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241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 in the evaluations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440"/>
            <a:ext cx="491558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194894"/>
            <a:ext cx="10800000" cy="720000"/>
          </a:xfrm>
        </p:spPr>
        <p:txBody>
          <a:bodyPr/>
          <a:lstStyle/>
          <a:p>
            <a:r>
              <a:rPr lang="en-US" dirty="0"/>
              <a:t>Thanks to our Platinum sponsors!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61" y="4046783"/>
            <a:ext cx="6486757" cy="2433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51" y="2772142"/>
            <a:ext cx="6195613" cy="119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56" y="831388"/>
            <a:ext cx="6388571" cy="21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1" y="3840268"/>
            <a:ext cx="2520000" cy="512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194400"/>
            <a:ext cx="10800000" cy="720000"/>
          </a:xfrm>
        </p:spPr>
        <p:txBody>
          <a:bodyPr/>
          <a:lstStyle/>
          <a:p>
            <a:r>
              <a:rPr lang="en-US" dirty="0"/>
              <a:t>Thanks to our Gold and Silver sponsors!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77" y="3762886"/>
            <a:ext cx="2520000" cy="654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43" y="3827490"/>
            <a:ext cx="2520000" cy="525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4" y="1085743"/>
            <a:ext cx="2520000" cy="1040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1" y="2628164"/>
            <a:ext cx="2520000" cy="7603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08" y="975855"/>
            <a:ext cx="2520000" cy="1150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16" y="3531886"/>
            <a:ext cx="1800000" cy="18131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44" y="1152106"/>
            <a:ext cx="2520000" cy="9741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16" y="2706284"/>
            <a:ext cx="2520000" cy="604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79" y="1193106"/>
            <a:ext cx="2520000" cy="9331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81" y="2787828"/>
            <a:ext cx="2520000" cy="44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46" y="2655428"/>
            <a:ext cx="2520000" cy="705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0479" y="4690846"/>
            <a:ext cx="2520000" cy="6541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4644891"/>
            <a:ext cx="1800000" cy="17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8" name="Tekstvak 15">
            <a:extLst>
              <a:ext uri="{FF2B5EF4-FFF2-40B4-BE49-F238E27FC236}">
                <a16:creationId xmlns:a16="http://schemas.microsoft.com/office/drawing/2014/main" id="{F4E17D85-6646-4BD1-B4E0-47F532289268}"/>
              </a:ext>
            </a:extLst>
          </p:cNvPr>
          <p:cNvSpPr txBox="1"/>
          <p:nvPr/>
        </p:nvSpPr>
        <p:spPr>
          <a:xfrm>
            <a:off x="1709779" y="1272316"/>
            <a:ext cx="94512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0000"/>
                </a:solidFill>
              </a:rPr>
              <a:t>Enrico van de Laar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Co-</a:t>
            </a:r>
            <a:r>
              <a:rPr lang="nl-NL" sz="2000" dirty="0" err="1">
                <a:solidFill>
                  <a:srgbClr val="000000"/>
                </a:solidFill>
              </a:rPr>
              <a:t>Founder</a:t>
            </a:r>
            <a:r>
              <a:rPr lang="nl-NL" sz="2000" dirty="0">
                <a:solidFill>
                  <a:srgbClr val="000000"/>
                </a:solidFill>
              </a:rPr>
              <a:t> | Data &amp; Advanced Analytics Consultant @ Data Masterminds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Crazy Data </a:t>
            </a:r>
            <a:r>
              <a:rPr lang="nl-NL" sz="2000" dirty="0" err="1">
                <a:solidFill>
                  <a:srgbClr val="000000"/>
                </a:solidFill>
              </a:rPr>
              <a:t>Scientist</a:t>
            </a:r>
            <a:endParaRPr lang="nl-NL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Microsoft Data Platform MVP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Author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Speaker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rgbClr val="000000"/>
                </a:solidFill>
              </a:rPr>
              <a:t>Blogger</a:t>
            </a:r>
            <a:endParaRPr lang="nl-NL" sz="2000" dirty="0">
              <a:solidFill>
                <a:srgbClr val="000000"/>
              </a:solidFill>
            </a:endParaRPr>
          </a:p>
          <a:p>
            <a:pPr lvl="1"/>
            <a:endParaRPr lang="nl-NL" sz="2000" dirty="0">
              <a:solidFill>
                <a:srgbClr val="000000"/>
              </a:solidFill>
            </a:endParaRPr>
          </a:p>
          <a:p>
            <a:r>
              <a:rPr lang="en-US" sz="2000" dirty="0">
                <a:ea typeface="Microsoft JhengHei Light" panose="020B0304030504040204" pitchFamily="34" charset="-120"/>
              </a:rPr>
              <a:t>Twitter: </a:t>
            </a:r>
            <a:r>
              <a:rPr lang="en-US" sz="2000" b="1" dirty="0">
                <a:ea typeface="Microsoft JhengHei Light" panose="020B0304030504040204" pitchFamily="34" charset="-120"/>
              </a:rPr>
              <a:t>@</a:t>
            </a:r>
            <a:r>
              <a:rPr lang="en-US" sz="2000" b="1" dirty="0" err="1">
                <a:ea typeface="Microsoft JhengHei Light" panose="020B0304030504040204" pitchFamily="34" charset="-120"/>
              </a:rPr>
              <a:t>evdlaar</a:t>
            </a:r>
            <a:endParaRPr lang="en-US" sz="2000" b="1" dirty="0">
              <a:ea typeface="Microsoft JhengHei Light" panose="020B0304030504040204" pitchFamily="34" charset="-120"/>
            </a:endParaRPr>
          </a:p>
          <a:p>
            <a:r>
              <a:rPr lang="en-US" sz="2000" dirty="0">
                <a:ea typeface="Microsoft JhengHei Light" panose="020B0304030504040204" pitchFamily="34" charset="-120"/>
              </a:rPr>
              <a:t>Email: </a:t>
            </a:r>
            <a:r>
              <a:rPr lang="en-US" sz="2000" b="1" dirty="0">
                <a:ea typeface="Microsoft JhengHei Light" panose="020B0304030504040204" pitchFamily="34" charset="-120"/>
              </a:rPr>
              <a:t>enricovandelaar@datamasterminds.io</a:t>
            </a:r>
            <a:br>
              <a:rPr lang="en-US" sz="2000" b="1" dirty="0">
                <a:ea typeface="Microsoft JhengHei Light" panose="020B0304030504040204" pitchFamily="34" charset="-120"/>
              </a:rPr>
            </a:br>
            <a:r>
              <a:rPr lang="en-US" sz="2000" dirty="0">
                <a:ea typeface="Microsoft JhengHei Light" panose="020B0304030504040204" pitchFamily="34" charset="-120"/>
              </a:rPr>
              <a:t>Web: </a:t>
            </a:r>
            <a:r>
              <a:rPr lang="en-US" sz="2000" b="1" dirty="0">
                <a:ea typeface="Microsoft JhengHei Light" panose="020B0304030504040204" pitchFamily="34" charset="-120"/>
              </a:rPr>
              <a:t>http://www.dotnine.net</a:t>
            </a:r>
            <a:endParaRPr lang="en-NL" sz="2000" b="1" dirty="0">
              <a:ea typeface="Microsoft JhengHei Light" panose="020B0304030504040204" pitchFamily="34" charset="-120"/>
            </a:endParaRPr>
          </a:p>
          <a:p>
            <a:endParaRPr lang="nl-NL" sz="200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FE6AD-C64F-4DFB-8C5A-2EE4A5DD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40193"/>
            <a:ext cx="1238305" cy="1754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5D5E4-FAA2-4C9B-AA1D-82EB2DB4FDD9}"/>
              </a:ext>
            </a:extLst>
          </p:cNvPr>
          <p:cNvSpPr txBox="1"/>
          <p:nvPr/>
        </p:nvSpPr>
        <p:spPr>
          <a:xfrm>
            <a:off x="2515988" y="5290616"/>
            <a:ext cx="452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www.crazydatascience.com</a:t>
            </a:r>
            <a:endParaRPr lang="en-N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11C04-1058-4242-8E41-67172A8D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3" y="5029075"/>
            <a:ext cx="923192" cy="9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this session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</a:rPr>
              <a:t>Advanced Analytics </a:t>
            </a:r>
            <a:r>
              <a:rPr lang="nl-NL" sz="2400" dirty="0" err="1">
                <a:solidFill>
                  <a:srgbClr val="000000"/>
                </a:solidFill>
              </a:rPr>
              <a:t>Worflow</a:t>
            </a:r>
            <a:r>
              <a:rPr lang="nl-NL" sz="2400" dirty="0">
                <a:solidFill>
                  <a:srgbClr val="000000"/>
                </a:solidFill>
              </a:rPr>
              <a:t>: </a:t>
            </a:r>
            <a:r>
              <a:rPr lang="nl-NL" sz="2400" dirty="0" err="1">
                <a:solidFill>
                  <a:srgbClr val="000000"/>
                </a:solidFill>
              </a:rPr>
              <a:t>then</a:t>
            </a:r>
            <a:r>
              <a:rPr lang="nl-NL" sz="2400" dirty="0">
                <a:solidFill>
                  <a:srgbClr val="000000"/>
                </a:solidFill>
              </a:rPr>
              <a:t> </a:t>
            </a:r>
            <a:r>
              <a:rPr lang="nl-NL" sz="2400" dirty="0" err="1">
                <a:solidFill>
                  <a:srgbClr val="000000"/>
                </a:solidFill>
              </a:rPr>
              <a:t>and</a:t>
            </a:r>
            <a:r>
              <a:rPr lang="nl-NL" sz="2400" dirty="0">
                <a:solidFill>
                  <a:srgbClr val="000000"/>
                </a:solidFill>
              </a:rPr>
              <a:t> </a:t>
            </a:r>
            <a:r>
              <a:rPr lang="nl-NL" sz="2400" dirty="0" err="1">
                <a:solidFill>
                  <a:srgbClr val="000000"/>
                </a:solidFill>
              </a:rPr>
              <a:t>now</a:t>
            </a:r>
            <a:endParaRPr lang="nl-NL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</a:rPr>
              <a:t>Building </a:t>
            </a:r>
            <a:r>
              <a:rPr lang="nl-NL" sz="2400" dirty="0" err="1">
                <a:solidFill>
                  <a:srgbClr val="000000"/>
                </a:solidFill>
              </a:rPr>
              <a:t>and</a:t>
            </a:r>
            <a:r>
              <a:rPr lang="nl-NL" sz="2400" dirty="0">
                <a:solidFill>
                  <a:srgbClr val="000000"/>
                </a:solidFill>
              </a:rPr>
              <a:t> </a:t>
            </a:r>
            <a:r>
              <a:rPr lang="nl-NL" sz="2400" dirty="0" err="1">
                <a:solidFill>
                  <a:srgbClr val="000000"/>
                </a:solidFill>
              </a:rPr>
              <a:t>exploiting</a:t>
            </a:r>
            <a:r>
              <a:rPr lang="nl-NL" sz="2400" dirty="0">
                <a:solidFill>
                  <a:srgbClr val="000000"/>
                </a:solidFill>
              </a:rPr>
              <a:t> in-database </a:t>
            </a:r>
            <a:r>
              <a:rPr lang="nl-NL" sz="2400" dirty="0" err="1">
                <a:solidFill>
                  <a:srgbClr val="000000"/>
                </a:solidFill>
              </a:rPr>
              <a:t>models</a:t>
            </a:r>
            <a:endParaRPr lang="nl-NL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00"/>
                </a:solidFill>
              </a:rPr>
              <a:t>sp_execute_external_script</a:t>
            </a:r>
            <a:endParaRPr lang="nl-NL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00"/>
                </a:solidFill>
              </a:rPr>
              <a:t>sp_rxPredict</a:t>
            </a:r>
            <a:endParaRPr lang="nl-NL" sz="24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</a:rPr>
              <a:t>PREDICT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</a:rPr>
              <a:t>Integration of </a:t>
            </a:r>
            <a:r>
              <a:rPr lang="nl-NL" sz="2400" dirty="0" err="1">
                <a:solidFill>
                  <a:srgbClr val="000000"/>
                </a:solidFill>
              </a:rPr>
              <a:t>Azure</a:t>
            </a:r>
            <a:r>
              <a:rPr lang="nl-NL" sz="2400" dirty="0">
                <a:solidFill>
                  <a:srgbClr val="000000"/>
                </a:solidFill>
              </a:rPr>
              <a:t> Machine Learning </a:t>
            </a:r>
            <a:r>
              <a:rPr lang="nl-NL" sz="2400" dirty="0" err="1">
                <a:solidFill>
                  <a:srgbClr val="000000"/>
                </a:solidFill>
              </a:rPr>
              <a:t>with</a:t>
            </a:r>
            <a:r>
              <a:rPr lang="nl-NL" sz="2400" dirty="0">
                <a:solidFill>
                  <a:srgbClr val="000000"/>
                </a:solidFill>
              </a:rPr>
              <a:t> in-database </a:t>
            </a:r>
            <a:r>
              <a:rPr lang="nl-NL" sz="2400" dirty="0" err="1">
                <a:solidFill>
                  <a:srgbClr val="000000"/>
                </a:solidFill>
              </a:rPr>
              <a:t>analytics</a:t>
            </a:r>
            <a:endParaRPr lang="nl-NL" sz="2400" dirty="0">
              <a:solidFill>
                <a:srgbClr val="000000"/>
              </a:solidFill>
            </a:endParaRPr>
          </a:p>
          <a:p>
            <a:endParaRPr lang="nl-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Analytics: then and now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Traditionally Advanced Analytics processes extracted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That data would be used for model training/scoring and then send back to wherever it came from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1A6DC-7735-49D0-891B-AF4D3BDF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327" y="2892499"/>
            <a:ext cx="4235831" cy="32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Analytics: then and now</a:t>
            </a:r>
          </a:p>
        </p:txBody>
      </p:sp>
      <p:sp>
        <p:nvSpPr>
          <p:cNvPr id="6" name="Tekstvak 15">
            <a:extLst>
              <a:ext uri="{FF2B5EF4-FFF2-40B4-BE49-F238E27FC236}">
                <a16:creationId xmlns:a16="http://schemas.microsoft.com/office/drawing/2014/main" id="{6738A2FA-EEC9-4FC8-8AFA-52CBF21D048C}"/>
              </a:ext>
            </a:extLst>
          </p:cNvPr>
          <p:cNvSpPr txBox="1"/>
          <p:nvPr/>
        </p:nvSpPr>
        <p:spPr>
          <a:xfrm>
            <a:off x="4831561" y="1663126"/>
            <a:ext cx="6329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This process can be slow, especially when large datasets are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There is always data movement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are we solving use-cases where (near) real-time scoring is required?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are we handling model management and operationalization?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AFEA3-5633-4B16-B5A1-DF6554AA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4" y="1461958"/>
            <a:ext cx="4235831" cy="3297897"/>
          </a:xfrm>
          <a:prstGeom prst="rect">
            <a:avLst/>
          </a:prstGeom>
        </p:spPr>
      </p:pic>
      <p:sp>
        <p:nvSpPr>
          <p:cNvPr id="8" name="Tekstvak 15">
            <a:extLst>
              <a:ext uri="{FF2B5EF4-FFF2-40B4-BE49-F238E27FC236}">
                <a16:creationId xmlns:a16="http://schemas.microsoft.com/office/drawing/2014/main" id="{5837CCB8-79E9-454B-92AF-520199C3F32B}"/>
              </a:ext>
            </a:extLst>
          </p:cNvPr>
          <p:cNvSpPr txBox="1"/>
          <p:nvPr/>
        </p:nvSpPr>
        <p:spPr>
          <a:xfrm>
            <a:off x="5373246" y="4409869"/>
            <a:ext cx="56944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[ Demo time ]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Analytics: then and now</a:t>
            </a:r>
          </a:p>
        </p:txBody>
      </p:sp>
      <p:sp>
        <p:nvSpPr>
          <p:cNvPr id="6" name="Tekstvak 15">
            <a:extLst>
              <a:ext uri="{FF2B5EF4-FFF2-40B4-BE49-F238E27FC236}">
                <a16:creationId xmlns:a16="http://schemas.microsoft.com/office/drawing/2014/main" id="{AD15F4F1-650D-4D4E-B73B-E007550ED4E6}"/>
              </a:ext>
            </a:extLst>
          </p:cNvPr>
          <p:cNvSpPr txBox="1"/>
          <p:nvPr/>
        </p:nvSpPr>
        <p:spPr>
          <a:xfrm>
            <a:off x="4716194" y="1504864"/>
            <a:ext cx="65555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solution: “in-database”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New feature in SQL Server 2016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(R Services In-database)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Expanded in SQL Server 2017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(Machine Learning Services In-database)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400" b="1" dirty="0"/>
              <a:t>Instead of bringing data to the model, we are bringing the model to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1493D-9BCA-4247-9033-88C3D8BD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1419078"/>
            <a:ext cx="4148406" cy="42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exploiting in-</a:t>
            </a:r>
            <a:r>
              <a:rPr lang="en-US" dirty="0" err="1"/>
              <a:t>db</a:t>
            </a:r>
            <a:r>
              <a:rPr lang="en-US" dirty="0"/>
              <a:t>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Three methods available for model training and scoring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</a:rPr>
              <a:t>sp_execute_external_script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(SQL Server 2016)</a:t>
            </a:r>
            <a:endParaRPr lang="en-US" sz="24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</a:rPr>
              <a:t>sp_rxPredict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(SQL Server 2016)</a:t>
            </a:r>
            <a:endParaRPr lang="en-US" sz="24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PREDICT</a:t>
            </a:r>
            <a:r>
              <a:rPr lang="en-US" sz="2400" dirty="0">
                <a:solidFill>
                  <a:srgbClr val="000000"/>
                </a:solidFill>
              </a:rPr>
              <a:t> (SQL Server 2017)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020656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547</Words>
  <Application>Microsoft Office PowerPoint</Application>
  <PresentationFormat>Custom</PresentationFormat>
  <Paragraphs>106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JhengHei Light</vt:lpstr>
      <vt:lpstr>Arial</vt:lpstr>
      <vt:lpstr>Calibri</vt:lpstr>
      <vt:lpstr>Segoe UI</vt:lpstr>
      <vt:lpstr>Wingdings</vt:lpstr>
      <vt:lpstr>SQLSatOslo 2016</vt:lpstr>
      <vt:lpstr>Image</vt:lpstr>
      <vt:lpstr>Moving advanced analytics to your SQL Server databases</vt:lpstr>
      <vt:lpstr>Thanks to our Platinum sponsors!</vt:lpstr>
      <vt:lpstr>Thanks to our Gold and Silver sponsors!</vt:lpstr>
      <vt:lpstr>About</vt:lpstr>
      <vt:lpstr>Plan for this session</vt:lpstr>
      <vt:lpstr>Advanced Analytics: then and now</vt:lpstr>
      <vt:lpstr>Advanced Analytics: then and now</vt:lpstr>
      <vt:lpstr>Advanced Analytics: then and now</vt:lpstr>
      <vt:lpstr>Building and exploiting in-db models</vt:lpstr>
      <vt:lpstr>Building and exploiting in-db models</vt:lpstr>
      <vt:lpstr>Demo</vt:lpstr>
      <vt:lpstr>Azure Machine Learning integration</vt:lpstr>
      <vt:lpstr>Demo</vt:lpstr>
      <vt:lpstr>Summary</vt:lpstr>
      <vt:lpstr>Questions?</vt:lpstr>
      <vt:lpstr>Resources</vt:lpstr>
      <vt:lpstr>Please fill in the evaluations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Enrico van de Laar</cp:lastModifiedBy>
  <cp:revision>47</cp:revision>
  <dcterms:created xsi:type="dcterms:W3CDTF">2011-08-19T20:30:49Z</dcterms:created>
  <dcterms:modified xsi:type="dcterms:W3CDTF">2018-10-13T13:55:02Z</dcterms:modified>
</cp:coreProperties>
</file>