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61" r:id="rId4"/>
    <p:sldId id="257" r:id="rId5"/>
    <p:sldId id="265" r:id="rId6"/>
    <p:sldId id="264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63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A7"/>
    <a:srgbClr val="ABDEE2"/>
    <a:srgbClr val="7FCDD3"/>
    <a:srgbClr val="BFE6E9"/>
    <a:srgbClr val="000000"/>
    <a:srgbClr val="B4D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/>
    <p:restoredTop sz="94652"/>
  </p:normalViewPr>
  <p:slideViewPr>
    <p:cSldViewPr snapToGrid="0" snapToObjects="1">
      <p:cViewPr varScale="1">
        <p:scale>
          <a:sx n="93" d="100"/>
          <a:sy n="93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o van de Laar" userId="a1491e60-2902-4014-98d0-d7a2530d65dc" providerId="ADAL" clId="{567A5F69-91F6-45D9-88F1-3D68A1612448}"/>
  </pc:docChgLst>
  <pc:docChgLst>
    <pc:chgData name="Enrico van de Laar" userId="a1491e60-2902-4014-98d0-d7a2530d65dc" providerId="ADAL" clId="{179277D1-79C6-4C9F-B6B3-1209405ED092}"/>
    <pc:docChg chg="undo custSel addSld delSld modSld sldOrd">
      <pc:chgData name="Enrico van de Laar" userId="a1491e60-2902-4014-98d0-d7a2530d65dc" providerId="ADAL" clId="{179277D1-79C6-4C9F-B6B3-1209405ED092}" dt="2018-06-22T06:56:56.805" v="4033"/>
      <pc:docMkLst>
        <pc:docMk/>
      </pc:docMkLst>
      <pc:sldChg chg="addSp delSp modSp">
        <pc:chgData name="Enrico van de Laar" userId="a1491e60-2902-4014-98d0-d7a2530d65dc" providerId="ADAL" clId="{179277D1-79C6-4C9F-B6B3-1209405ED092}" dt="2018-06-13T11:41:32.568" v="102" actId="14100"/>
        <pc:sldMkLst>
          <pc:docMk/>
          <pc:sldMk cId="1629812684" sldId="256"/>
        </pc:sldMkLst>
        <pc:spChg chg="mod">
          <ac:chgData name="Enrico van de Laar" userId="a1491e60-2902-4014-98d0-d7a2530d65dc" providerId="ADAL" clId="{179277D1-79C6-4C9F-B6B3-1209405ED092}" dt="2018-06-13T11:41:24.750" v="78" actId="1035"/>
          <ac:spMkLst>
            <pc:docMk/>
            <pc:sldMk cId="1629812684" sldId="256"/>
            <ac:spMk id="2" creationId="{20DE37EA-FB11-5040-9EB3-3BCBDF6995FB}"/>
          </ac:spMkLst>
        </pc:spChg>
        <pc:spChg chg="add del mod">
          <ac:chgData name="Enrico van de Laar" userId="a1491e60-2902-4014-98d0-d7a2530d65dc" providerId="ADAL" clId="{179277D1-79C6-4C9F-B6B3-1209405ED092}" dt="2018-06-13T11:41:32.568" v="102" actId="14100"/>
          <ac:spMkLst>
            <pc:docMk/>
            <pc:sldMk cId="1629812684" sldId="256"/>
            <ac:spMk id="3" creationId="{A04527F7-5E4C-FF4C-8992-7B2CE524AB27}"/>
          </ac:spMkLst>
        </pc:spChg>
        <pc:spChg chg="add del mod">
          <ac:chgData name="Enrico van de Laar" userId="a1491e60-2902-4014-98d0-d7a2530d65dc" providerId="ADAL" clId="{179277D1-79C6-4C9F-B6B3-1209405ED092}" dt="2018-06-13T11:36:42.796" v="18" actId="1076"/>
          <ac:spMkLst>
            <pc:docMk/>
            <pc:sldMk cId="1629812684" sldId="256"/>
            <ac:spMk id="4" creationId="{4A5983DD-3BBD-CB43-9454-5ADD7A851D97}"/>
          </ac:spMkLst>
        </pc:spChg>
      </pc:sldChg>
      <pc:sldChg chg="addSp modSp">
        <pc:chgData name="Enrico van de Laar" userId="a1491e60-2902-4014-98d0-d7a2530d65dc" providerId="ADAL" clId="{179277D1-79C6-4C9F-B6B3-1209405ED092}" dt="2018-06-14T06:52:28.486" v="4024" actId="14100"/>
        <pc:sldMkLst>
          <pc:docMk/>
          <pc:sldMk cId="2473814401" sldId="257"/>
        </pc:sldMkLst>
        <pc:spChg chg="mod">
          <ac:chgData name="Enrico van de Laar" userId="a1491e60-2902-4014-98d0-d7a2530d65dc" providerId="ADAL" clId="{179277D1-79C6-4C9F-B6B3-1209405ED092}" dt="2018-06-13T11:53:02.330" v="118" actId="20577"/>
          <ac:spMkLst>
            <pc:docMk/>
            <pc:sldMk cId="2473814401" sldId="257"/>
            <ac:spMk id="2" creationId="{6CD1E455-B0AB-914B-B92E-16AB4151B3C7}"/>
          </ac:spMkLst>
        </pc:spChg>
        <pc:spChg chg="add mod">
          <ac:chgData name="Enrico van de Laar" userId="a1491e60-2902-4014-98d0-d7a2530d65dc" providerId="ADAL" clId="{179277D1-79C6-4C9F-B6B3-1209405ED092}" dt="2018-06-13T12:00:05.095" v="471" actId="403"/>
          <ac:spMkLst>
            <pc:docMk/>
            <pc:sldMk cId="2473814401" sldId="257"/>
            <ac:spMk id="6" creationId="{C01203CB-B2C8-47F0-B7E4-2D4C2FFFCF52}"/>
          </ac:spMkLst>
        </pc:spChg>
        <pc:spChg chg="mod">
          <ac:chgData name="Enrico van de Laar" userId="a1491e60-2902-4014-98d0-d7a2530d65dc" providerId="ADAL" clId="{179277D1-79C6-4C9F-B6B3-1209405ED092}" dt="2018-06-14T06:52:28.486" v="4024" actId="14100"/>
          <ac:spMkLst>
            <pc:docMk/>
            <pc:sldMk cId="2473814401" sldId="257"/>
            <ac:spMk id="16" creationId="{DB75B900-FD32-1D4D-85C9-EAC41D60F528}"/>
          </ac:spMkLst>
        </pc:spChg>
        <pc:spChg chg="mod">
          <ac:chgData name="Enrico van de Laar" userId="a1491e60-2902-4014-98d0-d7a2530d65dc" providerId="ADAL" clId="{179277D1-79C6-4C9F-B6B3-1209405ED092}" dt="2018-06-13T11:53:32.107" v="191" actId="14100"/>
          <ac:spMkLst>
            <pc:docMk/>
            <pc:sldMk cId="2473814401" sldId="257"/>
            <ac:spMk id="22" creationId="{A81741E9-4FB5-E646-8F3D-79CA58697A64}"/>
          </ac:spMkLst>
        </pc:spChg>
        <pc:picChg chg="add mod">
          <ac:chgData name="Enrico van de Laar" userId="a1491e60-2902-4014-98d0-d7a2530d65dc" providerId="ADAL" clId="{179277D1-79C6-4C9F-B6B3-1209405ED092}" dt="2018-06-13T12:00:20.579" v="472" actId="1076"/>
          <ac:picMkLst>
            <pc:docMk/>
            <pc:sldMk cId="2473814401" sldId="257"/>
            <ac:picMk id="4" creationId="{F045A8B7-66D6-4D6A-A148-6DC08477217F}"/>
          </ac:picMkLst>
        </pc:picChg>
        <pc:picChg chg="add mod">
          <ac:chgData name="Enrico van de Laar" userId="a1491e60-2902-4014-98d0-d7a2530d65dc" providerId="ADAL" clId="{179277D1-79C6-4C9F-B6B3-1209405ED092}" dt="2018-06-13T11:56:46.279" v="406" actId="1076"/>
          <ac:picMkLst>
            <pc:docMk/>
            <pc:sldMk cId="2473814401" sldId="257"/>
            <ac:picMk id="8" creationId="{EDBC19C9-62A6-43B4-9F44-1CCE870AE9D9}"/>
          </ac:picMkLst>
        </pc:picChg>
      </pc:sldChg>
      <pc:sldChg chg="addSp modSp add modAnim modNotesTx">
        <pc:chgData name="Enrico van de Laar" userId="a1491e60-2902-4014-98d0-d7a2530d65dc" providerId="ADAL" clId="{179277D1-79C6-4C9F-B6B3-1209405ED092}" dt="2018-06-13T12:19:05.797" v="1203" actId="20577"/>
        <pc:sldMkLst>
          <pc:docMk/>
          <pc:sldMk cId="1836240819" sldId="264"/>
        </pc:sldMkLst>
        <pc:spChg chg="mod">
          <ac:chgData name="Enrico van de Laar" userId="a1491e60-2902-4014-98d0-d7a2530d65dc" providerId="ADAL" clId="{179277D1-79C6-4C9F-B6B3-1209405ED092}" dt="2018-06-13T12:04:48.082" v="792" actId="20577"/>
          <ac:spMkLst>
            <pc:docMk/>
            <pc:sldMk cId="1836240819" sldId="264"/>
            <ac:spMk id="2" creationId="{6CD1E455-B0AB-914B-B92E-16AB4151B3C7}"/>
          </ac:spMkLst>
        </pc:spChg>
        <pc:spChg chg="mod">
          <ac:chgData name="Enrico van de Laar" userId="a1491e60-2902-4014-98d0-d7a2530d65dc" providerId="ADAL" clId="{179277D1-79C6-4C9F-B6B3-1209405ED092}" dt="2018-06-13T12:08:58.303" v="1003" actId="20577"/>
          <ac:spMkLst>
            <pc:docMk/>
            <pc:sldMk cId="1836240819" sldId="264"/>
            <ac:spMk id="16" creationId="{DB75B900-FD32-1D4D-85C9-EAC41D60F528}"/>
          </ac:spMkLst>
        </pc:spChg>
        <pc:picChg chg="add mod">
          <ac:chgData name="Enrico van de Laar" userId="a1491e60-2902-4014-98d0-d7a2530d65dc" providerId="ADAL" clId="{179277D1-79C6-4C9F-B6B3-1209405ED092}" dt="2018-06-13T12:18:22.199" v="1009" actId="1076"/>
          <ac:picMkLst>
            <pc:docMk/>
            <pc:sldMk cId="1836240819" sldId="264"/>
            <ac:picMk id="3" creationId="{7D9C1CAD-9936-4BD5-8BCE-95A0414C48C5}"/>
          </ac:picMkLst>
        </pc:picChg>
      </pc:sldChg>
      <pc:sldChg chg="addSp delSp modSp add ord">
        <pc:chgData name="Enrico van de Laar" userId="a1491e60-2902-4014-98d0-d7a2530d65dc" providerId="ADAL" clId="{179277D1-79C6-4C9F-B6B3-1209405ED092}" dt="2018-06-13T12:42:58.315" v="2051" actId="6549"/>
        <pc:sldMkLst>
          <pc:docMk/>
          <pc:sldMk cId="1070107186" sldId="265"/>
        </pc:sldMkLst>
        <pc:spChg chg="mod">
          <ac:chgData name="Enrico van de Laar" userId="a1491e60-2902-4014-98d0-d7a2530d65dc" providerId="ADAL" clId="{179277D1-79C6-4C9F-B6B3-1209405ED092}" dt="2018-06-13T12:00:36.804" v="494" actId="20577"/>
          <ac:spMkLst>
            <pc:docMk/>
            <pc:sldMk cId="1070107186" sldId="265"/>
            <ac:spMk id="2" creationId="{6CD1E455-B0AB-914B-B92E-16AB4151B3C7}"/>
          </ac:spMkLst>
        </pc:spChg>
        <pc:spChg chg="add del mod">
          <ac:chgData name="Enrico van de Laar" userId="a1491e60-2902-4014-98d0-d7a2530d65dc" providerId="ADAL" clId="{179277D1-79C6-4C9F-B6B3-1209405ED092}" dt="2018-06-13T12:42:58.315" v="2051" actId="6549"/>
          <ac:spMkLst>
            <pc:docMk/>
            <pc:sldMk cId="1070107186" sldId="265"/>
            <ac:spMk id="16" creationId="{DB75B900-FD32-1D4D-85C9-EAC41D60F528}"/>
          </ac:spMkLst>
        </pc:spChg>
      </pc:sldChg>
      <pc:sldChg chg="addSp delSp modSp add">
        <pc:chgData name="Enrico van de Laar" userId="a1491e60-2902-4014-98d0-d7a2530d65dc" providerId="ADAL" clId="{179277D1-79C6-4C9F-B6B3-1209405ED092}" dt="2018-06-13T12:47:05.872" v="2333" actId="478"/>
        <pc:sldMkLst>
          <pc:docMk/>
          <pc:sldMk cId="3716138567" sldId="266"/>
        </pc:sldMkLst>
        <pc:spChg chg="mod">
          <ac:chgData name="Enrico van de Laar" userId="a1491e60-2902-4014-98d0-d7a2530d65dc" providerId="ADAL" clId="{179277D1-79C6-4C9F-B6B3-1209405ED092}" dt="2018-06-13T12:42:49.991" v="2050" actId="790"/>
          <ac:spMkLst>
            <pc:docMk/>
            <pc:sldMk cId="3716138567" sldId="266"/>
            <ac:spMk id="2" creationId="{6CD1E455-B0AB-914B-B92E-16AB4151B3C7}"/>
          </ac:spMkLst>
        </pc:spChg>
        <pc:spChg chg="mod">
          <ac:chgData name="Enrico van de Laar" userId="a1491e60-2902-4014-98d0-d7a2530d65dc" providerId="ADAL" clId="{179277D1-79C6-4C9F-B6B3-1209405ED092}" dt="2018-06-13T12:45:21.497" v="2274" actId="20577"/>
          <ac:spMkLst>
            <pc:docMk/>
            <pc:sldMk cId="3716138567" sldId="266"/>
            <ac:spMk id="16" creationId="{DB75B900-FD32-1D4D-85C9-EAC41D60F528}"/>
          </ac:spMkLst>
        </pc:spChg>
        <pc:graphicFrameChg chg="add del mod modGraphic">
          <ac:chgData name="Enrico van de Laar" userId="a1491e60-2902-4014-98d0-d7a2530d65dc" providerId="ADAL" clId="{179277D1-79C6-4C9F-B6B3-1209405ED092}" dt="2018-06-13T12:47:05.872" v="2333" actId="478"/>
          <ac:graphicFrameMkLst>
            <pc:docMk/>
            <pc:sldMk cId="3716138567" sldId="266"/>
            <ac:graphicFrameMk id="3" creationId="{52E68FAE-AE55-4E88-9621-D70D81786504}"/>
          </ac:graphicFrameMkLst>
        </pc:graphicFrameChg>
      </pc:sldChg>
      <pc:sldChg chg="addSp modSp add modAnim modNotesTx">
        <pc:chgData name="Enrico van de Laar" userId="a1491e60-2902-4014-98d0-d7a2530d65dc" providerId="ADAL" clId="{179277D1-79C6-4C9F-B6B3-1209405ED092}" dt="2018-06-22T06:56:56.805" v="4033"/>
        <pc:sldMkLst>
          <pc:docMk/>
          <pc:sldMk cId="2017954029" sldId="267"/>
        </pc:sldMkLst>
        <pc:spChg chg="add mod">
          <ac:chgData name="Enrico van de Laar" userId="a1491e60-2902-4014-98d0-d7a2530d65dc" providerId="ADAL" clId="{179277D1-79C6-4C9F-B6B3-1209405ED092}" dt="2018-06-22T06:56:54.878" v="4032" actId="1076"/>
          <ac:spMkLst>
            <pc:docMk/>
            <pc:sldMk cId="2017954029" sldId="267"/>
            <ac:spMk id="9" creationId="{B8097251-C6F6-45D1-8B03-F0A12203CD08}"/>
          </ac:spMkLst>
        </pc:spChg>
        <pc:spChg chg="mod">
          <ac:chgData name="Enrico van de Laar" userId="a1491e60-2902-4014-98d0-d7a2530d65dc" providerId="ADAL" clId="{179277D1-79C6-4C9F-B6B3-1209405ED092}" dt="2018-06-13T12:27:33.255" v="1763" actId="20577"/>
          <ac:spMkLst>
            <pc:docMk/>
            <pc:sldMk cId="2017954029" sldId="267"/>
            <ac:spMk id="16" creationId="{DB75B900-FD32-1D4D-85C9-EAC41D60F528}"/>
          </ac:spMkLst>
        </pc:spChg>
        <pc:picChg chg="mod">
          <ac:chgData name="Enrico van de Laar" userId="a1491e60-2902-4014-98d0-d7a2530d65dc" providerId="ADAL" clId="{179277D1-79C6-4C9F-B6B3-1209405ED092}" dt="2018-06-13T12:19:55.534" v="1207" actId="1076"/>
          <ac:picMkLst>
            <pc:docMk/>
            <pc:sldMk cId="2017954029" sldId="267"/>
            <ac:picMk id="3" creationId="{7D9C1CAD-9936-4BD5-8BCE-95A0414C48C5}"/>
          </ac:picMkLst>
        </pc:picChg>
      </pc:sldChg>
      <pc:sldChg chg="addSp delSp modSp add modNotesTx">
        <pc:chgData name="Enrico van de Laar" userId="a1491e60-2902-4014-98d0-d7a2530d65dc" providerId="ADAL" clId="{179277D1-79C6-4C9F-B6B3-1209405ED092}" dt="2018-06-13T12:42:23.552" v="2007" actId="20577"/>
        <pc:sldMkLst>
          <pc:docMk/>
          <pc:sldMk cId="2801561336" sldId="268"/>
        </pc:sldMkLst>
        <pc:spChg chg="add del">
          <ac:chgData name="Enrico van de Laar" userId="a1491e60-2902-4014-98d0-d7a2530d65dc" providerId="ADAL" clId="{179277D1-79C6-4C9F-B6B3-1209405ED092}" dt="2018-06-13T12:24:33.151" v="1497" actId="20577"/>
          <ac:spMkLst>
            <pc:docMk/>
            <pc:sldMk cId="2801561336" sldId="268"/>
            <ac:spMk id="4" creationId="{5F992DF4-EF3D-470D-B519-B4972E58D7EE}"/>
          </ac:spMkLst>
        </pc:spChg>
        <pc:spChg chg="mod">
          <ac:chgData name="Enrico van de Laar" userId="a1491e60-2902-4014-98d0-d7a2530d65dc" providerId="ADAL" clId="{179277D1-79C6-4C9F-B6B3-1209405ED092}" dt="2018-06-13T12:42:13.947" v="2000" actId="20577"/>
          <ac:spMkLst>
            <pc:docMk/>
            <pc:sldMk cId="2801561336" sldId="268"/>
            <ac:spMk id="16" creationId="{DB75B900-FD32-1D4D-85C9-EAC41D60F528}"/>
          </ac:spMkLst>
        </pc:spChg>
        <pc:picChg chg="del">
          <ac:chgData name="Enrico van de Laar" userId="a1491e60-2902-4014-98d0-d7a2530d65dc" providerId="ADAL" clId="{179277D1-79C6-4C9F-B6B3-1209405ED092}" dt="2018-06-13T12:24:31.726" v="1495" actId="478"/>
          <ac:picMkLst>
            <pc:docMk/>
            <pc:sldMk cId="2801561336" sldId="268"/>
            <ac:picMk id="3" creationId="{7D9C1CAD-9936-4BD5-8BCE-95A0414C48C5}"/>
          </ac:picMkLst>
        </pc:picChg>
        <pc:picChg chg="add mod">
          <ac:chgData name="Enrico van de Laar" userId="a1491e60-2902-4014-98d0-d7a2530d65dc" providerId="ADAL" clId="{179277D1-79C6-4C9F-B6B3-1209405ED092}" dt="2018-06-13T12:24:47.761" v="1502" actId="1076"/>
          <ac:picMkLst>
            <pc:docMk/>
            <pc:sldMk cId="2801561336" sldId="268"/>
            <ac:picMk id="6" creationId="{6D58EF86-0748-4B50-BFC0-954E8BCC6994}"/>
          </ac:picMkLst>
        </pc:picChg>
      </pc:sldChg>
      <pc:sldChg chg="addSp delSp modSp add modAnim">
        <pc:chgData name="Enrico van de Laar" userId="a1491e60-2902-4014-98d0-d7a2530d65dc" providerId="ADAL" clId="{179277D1-79C6-4C9F-B6B3-1209405ED092}" dt="2018-06-13T12:58:31.033" v="2741" actId="20577"/>
        <pc:sldMkLst>
          <pc:docMk/>
          <pc:sldMk cId="1895056046" sldId="269"/>
        </pc:sldMkLst>
        <pc:spChg chg="del">
          <ac:chgData name="Enrico van de Laar" userId="a1491e60-2902-4014-98d0-d7a2530d65dc" providerId="ADAL" clId="{179277D1-79C6-4C9F-B6B3-1209405ED092}" dt="2018-06-13T12:47:12.919" v="2335" actId="478"/>
          <ac:spMkLst>
            <pc:docMk/>
            <pc:sldMk cId="1895056046" sldId="269"/>
            <ac:spMk id="16" creationId="{DB75B900-FD32-1D4D-85C9-EAC41D60F528}"/>
          </ac:spMkLst>
        </pc:spChg>
        <pc:graphicFrameChg chg="add mod modGraphic">
          <ac:chgData name="Enrico van de Laar" userId="a1491e60-2902-4014-98d0-d7a2530d65dc" providerId="ADAL" clId="{179277D1-79C6-4C9F-B6B3-1209405ED092}" dt="2018-06-13T12:52:02.600" v="2459" actId="12"/>
          <ac:graphicFrameMkLst>
            <pc:docMk/>
            <pc:sldMk cId="1895056046" sldId="269"/>
            <ac:graphicFrameMk id="3" creationId="{0B347C6E-5560-461B-9F94-BA462B98A191}"/>
          </ac:graphicFrameMkLst>
        </pc:graphicFrameChg>
        <pc:graphicFrameChg chg="add mod modGraphic">
          <ac:chgData name="Enrico van de Laar" userId="a1491e60-2902-4014-98d0-d7a2530d65dc" providerId="ADAL" clId="{179277D1-79C6-4C9F-B6B3-1209405ED092}" dt="2018-06-13T12:58:09.055" v="2738" actId="1037"/>
          <ac:graphicFrameMkLst>
            <pc:docMk/>
            <pc:sldMk cId="1895056046" sldId="269"/>
            <ac:graphicFrameMk id="9" creationId="{37AC02AE-B360-443E-B812-072D6AADE49D}"/>
          </ac:graphicFrameMkLst>
        </pc:graphicFrameChg>
        <pc:graphicFrameChg chg="add mod modGraphic">
          <ac:chgData name="Enrico van de Laar" userId="a1491e60-2902-4014-98d0-d7a2530d65dc" providerId="ADAL" clId="{179277D1-79C6-4C9F-B6B3-1209405ED092}" dt="2018-06-13T12:58:00.422" v="2709" actId="1038"/>
          <ac:graphicFrameMkLst>
            <pc:docMk/>
            <pc:sldMk cId="1895056046" sldId="269"/>
            <ac:graphicFrameMk id="10" creationId="{400B9E69-88DA-4625-AE75-EB26FF734568}"/>
          </ac:graphicFrameMkLst>
        </pc:graphicFrameChg>
      </pc:sldChg>
      <pc:sldChg chg="modSp add ord modNotesTx">
        <pc:chgData name="Enrico van de Laar" userId="a1491e60-2902-4014-98d0-d7a2530d65dc" providerId="ADAL" clId="{179277D1-79C6-4C9F-B6B3-1209405ED092}" dt="2018-06-13T13:05:19.794" v="2855" actId="20577"/>
        <pc:sldMkLst>
          <pc:docMk/>
          <pc:sldMk cId="2305571066" sldId="270"/>
        </pc:sldMkLst>
        <pc:spChg chg="mod">
          <ac:chgData name="Enrico van de Laar" userId="a1491e60-2902-4014-98d0-d7a2530d65dc" providerId="ADAL" clId="{179277D1-79C6-4C9F-B6B3-1209405ED092}" dt="2018-06-13T13:03:44.302" v="2777" actId="113"/>
          <ac:spMkLst>
            <pc:docMk/>
            <pc:sldMk cId="2305571066" sldId="270"/>
            <ac:spMk id="16" creationId="{DB75B900-FD32-1D4D-85C9-EAC41D60F528}"/>
          </ac:spMkLst>
        </pc:spChg>
      </pc:sldChg>
      <pc:sldChg chg="addSp modSp add ord modAnim modNotesTx">
        <pc:chgData name="Enrico van de Laar" userId="a1491e60-2902-4014-98d0-d7a2530d65dc" providerId="ADAL" clId="{179277D1-79C6-4C9F-B6B3-1209405ED092}" dt="2018-06-13T13:13:08.809" v="4010" actId="20577"/>
        <pc:sldMkLst>
          <pc:docMk/>
          <pc:sldMk cId="855511489" sldId="271"/>
        </pc:sldMkLst>
        <pc:spChg chg="mod">
          <ac:chgData name="Enrico van de Laar" userId="a1491e60-2902-4014-98d0-d7a2530d65dc" providerId="ADAL" clId="{179277D1-79C6-4C9F-B6B3-1209405ED092}" dt="2018-06-13T13:05:42.409" v="2891" actId="20577"/>
          <ac:spMkLst>
            <pc:docMk/>
            <pc:sldMk cId="855511489" sldId="271"/>
            <ac:spMk id="2" creationId="{6CD1E455-B0AB-914B-B92E-16AB4151B3C7}"/>
          </ac:spMkLst>
        </pc:spChg>
        <pc:spChg chg="add mod">
          <ac:chgData name="Enrico van de Laar" userId="a1491e60-2902-4014-98d0-d7a2530d65dc" providerId="ADAL" clId="{179277D1-79C6-4C9F-B6B3-1209405ED092}" dt="2018-06-13T13:07:28.632" v="3209" actId="1076"/>
          <ac:spMkLst>
            <pc:docMk/>
            <pc:sldMk cId="855511489" sldId="271"/>
            <ac:spMk id="8" creationId="{A32A8F20-453E-4E1C-BB63-B88988C1827A}"/>
          </ac:spMkLst>
        </pc:spChg>
        <pc:spChg chg="mod">
          <ac:chgData name="Enrico van de Laar" userId="a1491e60-2902-4014-98d0-d7a2530d65dc" providerId="ADAL" clId="{179277D1-79C6-4C9F-B6B3-1209405ED092}" dt="2018-06-13T13:07:17.651" v="3206" actId="20577"/>
          <ac:spMkLst>
            <pc:docMk/>
            <pc:sldMk cId="855511489" sldId="271"/>
            <ac:spMk id="16" creationId="{DB75B900-FD32-1D4D-85C9-EAC41D60F528}"/>
          </ac:spMkLst>
        </pc:spChg>
      </pc:sldChg>
      <pc:sldChg chg="modSp add ord">
        <pc:chgData name="Enrico van de Laar" userId="a1491e60-2902-4014-98d0-d7a2530d65dc" providerId="ADAL" clId="{179277D1-79C6-4C9F-B6B3-1209405ED092}" dt="2018-06-13T13:09:26.836" v="3721" actId="20577"/>
        <pc:sldMkLst>
          <pc:docMk/>
          <pc:sldMk cId="1799072236" sldId="272"/>
        </pc:sldMkLst>
        <pc:spChg chg="mod">
          <ac:chgData name="Enrico van de Laar" userId="a1491e60-2902-4014-98d0-d7a2530d65dc" providerId="ADAL" clId="{179277D1-79C6-4C9F-B6B3-1209405ED092}" dt="2018-06-13T13:07:56.851" v="3265" actId="20577"/>
          <ac:spMkLst>
            <pc:docMk/>
            <pc:sldMk cId="1799072236" sldId="272"/>
            <ac:spMk id="2" creationId="{6CD1E455-B0AB-914B-B92E-16AB4151B3C7}"/>
          </ac:spMkLst>
        </pc:spChg>
        <pc:spChg chg="mod">
          <ac:chgData name="Enrico van de Laar" userId="a1491e60-2902-4014-98d0-d7a2530d65dc" providerId="ADAL" clId="{179277D1-79C6-4C9F-B6B3-1209405ED092}" dt="2018-06-13T13:09:26.836" v="3721" actId="20577"/>
          <ac:spMkLst>
            <pc:docMk/>
            <pc:sldMk cId="1799072236" sldId="272"/>
            <ac:spMk id="16" creationId="{DB75B900-FD32-1D4D-85C9-EAC41D60F528}"/>
          </ac:spMkLst>
        </pc:spChg>
      </pc:sldChg>
      <pc:sldChg chg="delSp modSp add">
        <pc:chgData name="Enrico van de Laar" userId="a1491e60-2902-4014-98d0-d7a2530d65dc" providerId="ADAL" clId="{179277D1-79C6-4C9F-B6B3-1209405ED092}" dt="2018-06-13T13:09:38.688" v="3733" actId="478"/>
        <pc:sldMkLst>
          <pc:docMk/>
          <pc:sldMk cId="188847461" sldId="273"/>
        </pc:sldMkLst>
        <pc:spChg chg="mod">
          <ac:chgData name="Enrico van de Laar" userId="a1491e60-2902-4014-98d0-d7a2530d65dc" providerId="ADAL" clId="{179277D1-79C6-4C9F-B6B3-1209405ED092}" dt="2018-06-13T13:09:35.850" v="3732" actId="20577"/>
          <ac:spMkLst>
            <pc:docMk/>
            <pc:sldMk cId="188847461" sldId="273"/>
            <ac:spMk id="2" creationId="{6CD1E455-B0AB-914B-B92E-16AB4151B3C7}"/>
          </ac:spMkLst>
        </pc:spChg>
        <pc:spChg chg="del">
          <ac:chgData name="Enrico van de Laar" userId="a1491e60-2902-4014-98d0-d7a2530d65dc" providerId="ADAL" clId="{179277D1-79C6-4C9F-B6B3-1209405ED092}" dt="2018-06-13T13:09:38.688" v="3733" actId="478"/>
          <ac:spMkLst>
            <pc:docMk/>
            <pc:sldMk cId="188847461" sldId="273"/>
            <ac:spMk id="16" creationId="{DB75B900-FD32-1D4D-85C9-EAC41D60F528}"/>
          </ac:spMkLst>
        </pc:spChg>
      </pc:sldChg>
      <pc:sldChg chg="modSp add ord">
        <pc:chgData name="Enrico van de Laar" userId="a1491e60-2902-4014-98d0-d7a2530d65dc" providerId="ADAL" clId="{179277D1-79C6-4C9F-B6B3-1209405ED092}" dt="2018-06-13T13:12:08.932" v="3958" actId="5793"/>
        <pc:sldMkLst>
          <pc:docMk/>
          <pc:sldMk cId="1451990253" sldId="274"/>
        </pc:sldMkLst>
        <pc:spChg chg="mod">
          <ac:chgData name="Enrico van de Laar" userId="a1491e60-2902-4014-98d0-d7a2530d65dc" providerId="ADAL" clId="{179277D1-79C6-4C9F-B6B3-1209405ED092}" dt="2018-06-13T13:09:50.340" v="3744" actId="20577"/>
          <ac:spMkLst>
            <pc:docMk/>
            <pc:sldMk cId="1451990253" sldId="274"/>
            <ac:spMk id="2" creationId="{6CD1E455-B0AB-914B-B92E-16AB4151B3C7}"/>
          </ac:spMkLst>
        </pc:spChg>
        <pc:spChg chg="mod">
          <ac:chgData name="Enrico van de Laar" userId="a1491e60-2902-4014-98d0-d7a2530d65dc" providerId="ADAL" clId="{179277D1-79C6-4C9F-B6B3-1209405ED092}" dt="2018-06-13T13:12:08.932" v="3958" actId="5793"/>
          <ac:spMkLst>
            <pc:docMk/>
            <pc:sldMk cId="1451990253" sldId="274"/>
            <ac:spMk id="16" creationId="{DB75B900-FD32-1D4D-85C9-EAC41D60F5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B77B-C9C9-EE4F-849A-7C7D9C697204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D8483-2EE9-DF40-B2BE-926C4BBA0E7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539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8483-2EE9-DF40-B2BE-926C4BBA0E7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455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Data from app is stored in a database</a:t>
            </a:r>
          </a:p>
          <a:p>
            <a:r>
              <a:rPr lang="en-US" dirty="0"/>
              <a:t>2: Data is pushed/pulled to model</a:t>
            </a:r>
          </a:p>
          <a:p>
            <a:r>
              <a:rPr lang="en-US" dirty="0"/>
              <a:t>3: prediction is returned and stored with the data</a:t>
            </a:r>
          </a:p>
          <a:p>
            <a:r>
              <a:rPr lang="en-US" dirty="0"/>
              <a:t>4: prediction returned to app from database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8483-2EE9-DF40-B2BE-926C4BBA0E7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09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8483-2EE9-DF40-B2BE-926C4BBA0E7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89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 Introduced R support</a:t>
            </a:r>
          </a:p>
          <a:p>
            <a:r>
              <a:rPr lang="en-US" dirty="0"/>
              <a:t>2017 Expanded with Python</a:t>
            </a:r>
          </a:p>
          <a:p>
            <a:r>
              <a:rPr lang="en-US" dirty="0"/>
              <a:t>Advantages: No data movement, model management integrated in SQL Server, direct access to data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8483-2EE9-DF40-B2BE-926C4BBA0E7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11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1: Automobile price prediction with in-database analytics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8483-2EE9-DF40-B2BE-926C4BBA0E7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387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 we would need to push the data to </a:t>
            </a:r>
            <a:r>
              <a:rPr lang="en-US" dirty="0" err="1"/>
              <a:t>AzureML</a:t>
            </a:r>
            <a:endParaRPr lang="en-US" dirty="0"/>
          </a:p>
          <a:p>
            <a:r>
              <a:rPr lang="en-US" dirty="0"/>
              <a:t>Demo 2: </a:t>
            </a:r>
            <a:r>
              <a:rPr lang="en-US" dirty="0" err="1"/>
              <a:t>AzureML</a:t>
            </a:r>
            <a:r>
              <a:rPr lang="en-US" dirty="0"/>
              <a:t> integration with the Iris model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8483-2EE9-DF40-B2BE-926C4BBA0E7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36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8483-2EE9-DF40-B2BE-926C4BBA0E77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81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58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64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69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092D-1350-482E-934B-0B73D352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09D1E-0FE4-492B-939A-0376DB561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CCE5-D7A5-429A-8FA0-61DAB6DC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3DE2-4ADD-41C7-B9E2-C5A9DA8D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AA51B-CC9F-4720-B8FE-953733AC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064E-8855-4AFB-98D0-DECB4583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551D-DF2C-48AA-B2CD-FAC4DA3A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899E-8A22-4F92-B048-F097E091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0ABDE-187D-4710-9CFC-E483EB17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93B7-E147-4AFA-8AFC-63C44C9E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9725-BC75-48C8-8F56-C7B14477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915FA-F1FC-4C2E-BF10-AC8C40A7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1CD7-A437-4421-9D0B-5397D6C0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BEB6-F4C0-433E-AA34-9A63A406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D587-32D9-40D0-BA1B-63D2FAFF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2C8-90A3-4AA5-9AF2-CC297367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D4CB-613F-4374-865F-C54933F5F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79F18-4C85-4054-8A67-E9F91F47D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B9E53-9DCB-4AA2-AF0F-1D72F04C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7C1A-E695-4897-BBB5-8AC775A5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DC779-F073-461F-9DC4-7B81F446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3929-34F2-4DE2-A1D4-006DFFBA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B9118-5E86-4CCE-A961-399CE1A7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B5562-9E70-444F-8127-8129258C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3E883-6116-4E5A-A3A8-7CEBB3167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79D33-870B-477F-AD8B-13AA76DA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D5C61-A522-44EF-9AF0-D85CD68D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25B39-093D-46C3-A6DA-36B384B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0FB32-AC7C-4549-BAAD-ECC9C47F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60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0720-20F4-48B0-9CB7-6B1398A6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4B47C-9354-4495-97FE-5B286EC1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AB917-A1D4-4E49-8486-5CC6A3D9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BEFE8-2355-47C2-A939-0B8BF4B6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24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6C1E9-34CD-450A-8691-90155165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60BDC-8A40-487E-92C5-8AE55747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78722-E0C0-4594-9E3A-84402136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1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68BA-BDDC-45FF-B0A9-8C9ABCA2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0186-53B4-4618-B541-4A6CC81B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C0561-5A62-4BFB-8B67-AE40B960D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0DBA2-3E54-442D-A4AA-9ABFAF8D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1EE7-A7ED-4E7E-ABCB-D513545D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45687-AADA-495C-8E1C-6BA99865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788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A3D0-264B-4230-9A62-F77950E2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D3E5E-8537-46A0-B26C-9F4AF4EF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D8E93-90D8-4DDC-9FEF-17F79C5B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3422C-81AB-41DE-8B81-94BA6FE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7194-3204-4580-8B5A-508D2E51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AE52B-6056-4B42-8C57-F7952509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F68-5786-48EC-9E9F-DFCD939E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63B0C-B194-4CD1-B847-693F2C85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BA38-7B7D-4406-98B8-53486D1A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8539-359A-4842-911C-8D4A5DDB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503D-851B-4210-B7A5-A5A11AE7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99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3DF6F-D612-4F83-B776-C11B643E2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8E449-B033-414E-B16F-9F5126B3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B664-169A-4CDD-B095-5B495B77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CE75-999C-453A-BA68-EF7DCB29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6583-0EE3-4E15-81B9-FECE2346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9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003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122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04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636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967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81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27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5E12-C6E0-C54F-A498-0353CAE5AC31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A224-AAC9-5B40-BE8C-DD1A9E97A1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56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87C54-F168-434C-B82E-D4595D09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CF272-A883-4E9B-B7A5-A98FEF8A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7F6D-F6D3-490C-B550-AB91823F4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A64A-6694-4D99-A063-273B93AADC2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915F-D759-4B2E-A1F9-D60F84FBC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4C96-B8A5-4D80-B53D-90D7E1B58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7385-2BEA-4F22-BB57-256B8BE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C3SNt" TargetMode="External"/><Relationship Id="rId2" Type="http://schemas.openxmlformats.org/officeDocument/2006/relationships/hyperlink" Target="https://bit.ly/2l4Q2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.crazydatascienc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A5983DD-3BBD-CB43-9454-5ADD7A851D97}"/>
              </a:ext>
            </a:extLst>
          </p:cNvPr>
          <p:cNvSpPr/>
          <p:nvPr/>
        </p:nvSpPr>
        <p:spPr>
          <a:xfrm>
            <a:off x="0" y="0"/>
            <a:ext cx="12192000" cy="4860000"/>
          </a:xfrm>
          <a:prstGeom prst="rect">
            <a:avLst/>
          </a:prstGeom>
          <a:solidFill>
            <a:srgbClr val="00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DE37EA-FB11-5040-9EB3-3BCBDF699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632" y="418248"/>
            <a:ext cx="9313164" cy="1936936"/>
          </a:xfrm>
        </p:spPr>
        <p:txBody>
          <a:bodyPr lIns="0" tIns="0" rIns="0" bIns="0">
            <a:normAutofit/>
          </a:bodyPr>
          <a:lstStyle/>
          <a:p>
            <a:pPr algn="l" fontAlgn="base"/>
            <a:r>
              <a:rPr lang="en-US" b="1" dirty="0">
                <a:solidFill>
                  <a:schemeClr val="bg1"/>
                </a:solidFill>
              </a:rPr>
              <a:t>Moving advanced analytics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to your SQL Server databases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4527F7-5E4C-FF4C-8992-7B2CE524A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632" y="720000"/>
            <a:ext cx="8720368" cy="2044075"/>
          </a:xfrm>
        </p:spPr>
        <p:txBody>
          <a:bodyPr wrap="square" lIns="0" tIns="0" rIns="0" bIns="0" anchor="b" anchorCtr="0">
            <a:normAutofit/>
          </a:bodyPr>
          <a:lstStyle/>
          <a:p>
            <a:pPr algn="r"/>
            <a:r>
              <a:rPr lang="nl-NL" sz="3600" noProof="1">
                <a:solidFill>
                  <a:schemeClr val="bg1"/>
                </a:solidFill>
              </a:rPr>
              <a:t>Enrico van de Laar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7DB42AF-0FCF-9240-8DBF-C718A352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72053"/>
            <a:ext cx="3416300" cy="35052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557D93B7-E1B9-5C4C-8BE7-B1338570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237077"/>
            <a:ext cx="2196000" cy="900923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CBD2C03C-A6F7-7545-A9D6-9D42E9901E7B}"/>
              </a:ext>
            </a:extLst>
          </p:cNvPr>
          <p:cNvSpPr txBox="1"/>
          <p:nvPr/>
        </p:nvSpPr>
        <p:spPr>
          <a:xfrm>
            <a:off x="838200" y="5982938"/>
            <a:ext cx="5700623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400" noProof="1">
                <a:solidFill>
                  <a:srgbClr val="000000"/>
                </a:solidFill>
              </a:rPr>
              <a:t>We mind your data while you mind your business.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A1AE2A45-9B35-D84F-8CE1-03BDF35B8E6A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18146582-3140-8C41-BBAC-808B57283644}"/>
              </a:ext>
            </a:extLst>
          </p:cNvPr>
          <p:cNvSpPr txBox="1"/>
          <p:nvPr/>
        </p:nvSpPr>
        <p:spPr>
          <a:xfrm>
            <a:off x="807464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</p:spTree>
    <p:extLst>
      <p:ext uri="{BB962C8B-B14F-4D97-AF65-F5344CB8AC3E}">
        <p14:creationId xmlns:p14="http://schemas.microsoft.com/office/powerpoint/2010/main" val="162981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b="1" dirty="0">
                <a:solidFill>
                  <a:srgbClr val="009CA7"/>
                </a:solidFill>
              </a:rPr>
              <a:t>Building and exploiting in-database models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B75B900-FD32-1D4D-85C9-EAC41D60F528}"/>
              </a:ext>
            </a:extLst>
          </p:cNvPr>
          <p:cNvSpPr txBox="1"/>
          <p:nvPr/>
        </p:nvSpPr>
        <p:spPr>
          <a:xfrm>
            <a:off x="1664958" y="1768415"/>
            <a:ext cx="8862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rgbClr val="000000"/>
              </a:solidFill>
            </a:endParaRPr>
          </a:p>
          <a:p>
            <a:pPr algn="ctr"/>
            <a:r>
              <a:rPr lang="en-US" sz="7200" b="1" dirty="0">
                <a:solidFill>
                  <a:srgbClr val="009CA7"/>
                </a:solidFill>
              </a:rPr>
              <a:t>[ Demo time ]</a:t>
            </a:r>
          </a:p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</p:spTree>
    <p:extLst>
      <p:ext uri="{BB962C8B-B14F-4D97-AF65-F5344CB8AC3E}">
        <p14:creationId xmlns:p14="http://schemas.microsoft.com/office/powerpoint/2010/main" val="230557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b="1" dirty="0">
                <a:solidFill>
                  <a:srgbClr val="009CA7"/>
                </a:solidFill>
              </a:rPr>
              <a:t>Azure Machine Learning integration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B75B900-FD32-1D4D-85C9-EAC41D60F528}"/>
              </a:ext>
            </a:extLst>
          </p:cNvPr>
          <p:cNvSpPr txBox="1"/>
          <p:nvPr/>
        </p:nvSpPr>
        <p:spPr>
          <a:xfrm>
            <a:off x="838201" y="1768415"/>
            <a:ext cx="8862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But what do you do when your model is stored inside Azure Machine Learning, but your data is on-premises inside a SQL Server database?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 can use </a:t>
            </a:r>
            <a:r>
              <a:rPr lang="en-US" sz="2000" b="1" dirty="0" err="1">
                <a:solidFill>
                  <a:srgbClr val="000000"/>
                </a:solidFill>
              </a:rPr>
              <a:t>sp_execute_external_script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to write R/Python code to perform a call to the </a:t>
            </a:r>
            <a:r>
              <a:rPr lang="en-US" sz="2000" dirty="0" err="1">
                <a:solidFill>
                  <a:srgbClr val="000000"/>
                </a:solidFill>
              </a:rPr>
              <a:t>AzureML</a:t>
            </a:r>
            <a:r>
              <a:rPr lang="en-US" sz="2000" dirty="0">
                <a:solidFill>
                  <a:srgbClr val="000000"/>
                </a:solidFill>
              </a:rPr>
              <a:t> predictive experiment!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  <p:sp>
        <p:nvSpPr>
          <p:cNvPr id="8" name="Tekstvak 15">
            <a:extLst>
              <a:ext uri="{FF2B5EF4-FFF2-40B4-BE49-F238E27FC236}">
                <a16:creationId xmlns:a16="http://schemas.microsoft.com/office/drawing/2014/main" id="{A32A8F20-453E-4E1C-BB63-B88988C1827A}"/>
              </a:ext>
            </a:extLst>
          </p:cNvPr>
          <p:cNvSpPr txBox="1"/>
          <p:nvPr/>
        </p:nvSpPr>
        <p:spPr>
          <a:xfrm>
            <a:off x="1664958" y="2520450"/>
            <a:ext cx="8862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rgbClr val="000000"/>
              </a:solidFill>
            </a:endParaRPr>
          </a:p>
          <a:p>
            <a:pPr algn="ctr"/>
            <a:endParaRPr lang="en-US" sz="2000" dirty="0">
              <a:solidFill>
                <a:srgbClr val="000000"/>
              </a:solidFill>
            </a:endParaRPr>
          </a:p>
          <a:p>
            <a:pPr algn="ctr"/>
            <a:r>
              <a:rPr lang="en-US" sz="7200" b="1" dirty="0">
                <a:solidFill>
                  <a:srgbClr val="009CA7"/>
                </a:solidFill>
              </a:rPr>
              <a:t>[ Demo time ]</a:t>
            </a:r>
          </a:p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b="1" dirty="0">
                <a:solidFill>
                  <a:srgbClr val="009CA7"/>
                </a:solidFill>
              </a:rPr>
              <a:t>Summary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B75B900-FD32-1D4D-85C9-EAC41D60F528}"/>
              </a:ext>
            </a:extLst>
          </p:cNvPr>
          <p:cNvSpPr txBox="1"/>
          <p:nvPr/>
        </p:nvSpPr>
        <p:spPr>
          <a:xfrm>
            <a:off x="838200" y="1768415"/>
            <a:ext cx="8862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We looked at the Advanced Analytics workflow and how in-databases analytics can impact it;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Build and stored a model directly in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Used the various methods to exploit the model and perform in-database predictions;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Connected to an Azure Machine Learning predictive experiment to score data inside SQL Server.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</p:spTree>
    <p:extLst>
      <p:ext uri="{BB962C8B-B14F-4D97-AF65-F5344CB8AC3E}">
        <p14:creationId xmlns:p14="http://schemas.microsoft.com/office/powerpoint/2010/main" val="179907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b="1" dirty="0">
                <a:solidFill>
                  <a:srgbClr val="009CA7"/>
                </a:solidFill>
              </a:rPr>
              <a:t>Questions?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</p:spTree>
    <p:extLst>
      <p:ext uri="{BB962C8B-B14F-4D97-AF65-F5344CB8AC3E}">
        <p14:creationId xmlns:p14="http://schemas.microsoft.com/office/powerpoint/2010/main" val="18884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b="1" dirty="0">
                <a:solidFill>
                  <a:srgbClr val="009CA7"/>
                </a:solidFill>
              </a:rPr>
              <a:t>Resources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B75B900-FD32-1D4D-85C9-EAC41D60F528}"/>
              </a:ext>
            </a:extLst>
          </p:cNvPr>
          <p:cNvSpPr txBox="1"/>
          <p:nvPr/>
        </p:nvSpPr>
        <p:spPr>
          <a:xfrm>
            <a:off x="838200" y="1768415"/>
            <a:ext cx="88620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Performing in-database predictions in SQL Server 2016/2017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nl-NL" b="1" dirty="0">
                <a:hlinkClick r:id="rId2"/>
              </a:rPr>
              <a:t>https://bit.ly/2l4Q2ON</a:t>
            </a:r>
            <a:endParaRPr lang="nl-NL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rgbClr val="000000"/>
                </a:solidFill>
              </a:rPr>
              <a:t>Accessing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AzureML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models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through</a:t>
            </a:r>
            <a:r>
              <a:rPr lang="nl-NL" sz="2000" dirty="0">
                <a:solidFill>
                  <a:srgbClr val="000000"/>
                </a:solidFill>
              </a:rPr>
              <a:t> SQL Server In-database R Services</a:t>
            </a:r>
            <a:br>
              <a:rPr lang="nl-NL" sz="2000" dirty="0">
                <a:solidFill>
                  <a:srgbClr val="000000"/>
                </a:solidFill>
              </a:rPr>
            </a:br>
            <a:r>
              <a:rPr lang="nl-NL" sz="2000" b="1" dirty="0">
                <a:solidFill>
                  <a:srgbClr val="000000"/>
                </a:solidFill>
                <a:hlinkClick r:id="rId3"/>
              </a:rPr>
              <a:t>https://bit.ly/2zC3SNt</a:t>
            </a:r>
            <a:endParaRPr lang="nl-NL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Crazy Data </a:t>
            </a:r>
            <a:r>
              <a:rPr lang="nl-NL" sz="2000" dirty="0" err="1">
                <a:solidFill>
                  <a:srgbClr val="000000"/>
                </a:solidFill>
              </a:rPr>
              <a:t>Science</a:t>
            </a:r>
            <a:br>
              <a:rPr lang="nl-NL" sz="2000" dirty="0">
                <a:solidFill>
                  <a:srgbClr val="000000"/>
                </a:solidFill>
              </a:rPr>
            </a:br>
            <a:r>
              <a:rPr lang="nl-NL" sz="2000" b="1" dirty="0">
                <a:solidFill>
                  <a:srgbClr val="000000"/>
                </a:solidFill>
                <a:hlinkClick r:id="rId4"/>
              </a:rPr>
              <a:t>http://www.crazydatascience.com</a:t>
            </a:r>
            <a:endParaRPr lang="nl-NL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</p:spTree>
    <p:extLst>
      <p:ext uri="{BB962C8B-B14F-4D97-AF65-F5344CB8AC3E}">
        <p14:creationId xmlns:p14="http://schemas.microsoft.com/office/powerpoint/2010/main" val="145199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4A5983DD-3BBD-CB43-9454-5ADD7A851D97}"/>
              </a:ext>
            </a:extLst>
          </p:cNvPr>
          <p:cNvSpPr/>
          <p:nvPr/>
        </p:nvSpPr>
        <p:spPr>
          <a:xfrm>
            <a:off x="0" y="-76200"/>
            <a:ext cx="12192000" cy="6934200"/>
          </a:xfrm>
          <a:prstGeom prst="rect">
            <a:avLst/>
          </a:prstGeom>
          <a:solidFill>
            <a:srgbClr val="009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57D93B7-E1B9-5C4C-8BE7-B1338570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333" y="1310847"/>
            <a:ext cx="4274542" cy="1753659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84F21BC-8992-8D41-8B63-5397F2F7DBB4}"/>
              </a:ext>
            </a:extLst>
          </p:cNvPr>
          <p:cNvSpPr txBox="1"/>
          <p:nvPr/>
        </p:nvSpPr>
        <p:spPr>
          <a:xfrm>
            <a:off x="1" y="5322107"/>
            <a:ext cx="1219200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1" noProof="1">
                <a:solidFill>
                  <a:schemeClr val="bg1"/>
                </a:solidFill>
              </a:rPr>
              <a:t>DataMasterminds BV</a:t>
            </a:r>
          </a:p>
          <a:p>
            <a:pPr algn="ctr"/>
            <a:r>
              <a:rPr lang="nl-NL" sz="1200" noProof="1">
                <a:solidFill>
                  <a:schemeClr val="bg1"/>
                </a:solidFill>
              </a:rPr>
              <a:t>Bredeweg 43-2, 1098 BN  Amsterdam</a:t>
            </a:r>
          </a:p>
          <a:p>
            <a:pPr algn="ctr">
              <a:lnSpc>
                <a:spcPts val="1040"/>
              </a:lnSpc>
            </a:pPr>
            <a:endParaRPr lang="nl-NL" sz="1200" noProof="1">
              <a:solidFill>
                <a:schemeClr val="bg1"/>
              </a:solidFill>
            </a:endParaRPr>
          </a:p>
          <a:p>
            <a:pPr algn="ctr"/>
            <a:r>
              <a:rPr lang="nl-NL" sz="1200" noProof="1">
                <a:solidFill>
                  <a:schemeClr val="bg1"/>
                </a:solidFill>
              </a:rPr>
              <a:t>info@datamasterminds.io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9D4B0A71-2FC8-3144-AC8F-848AE501D6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3352800"/>
            <a:ext cx="3416300" cy="3505200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8CF0DF06-49A4-BB49-8671-26D843EAE27E}"/>
              </a:ext>
            </a:extLst>
          </p:cNvPr>
          <p:cNvGrpSpPr/>
          <p:nvPr/>
        </p:nvGrpSpPr>
        <p:grpSpPr>
          <a:xfrm>
            <a:off x="5802284" y="4976665"/>
            <a:ext cx="534680" cy="164412"/>
            <a:chOff x="5804040" y="5250426"/>
            <a:chExt cx="678457" cy="208623"/>
          </a:xfrm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A8BE04EC-9F95-724D-80F9-A3A47AC0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148" y="5250426"/>
              <a:ext cx="210349" cy="208611"/>
            </a:xfrm>
            <a:prstGeom prst="rect">
              <a:avLst/>
            </a:prstGeom>
          </p:spPr>
        </p:pic>
        <p:pic>
          <p:nvPicPr>
            <p:cNvPr id="20" name="Afbeelding 19">
              <a:extLst>
                <a:ext uri="{FF2B5EF4-FFF2-40B4-BE49-F238E27FC236}">
                  <a16:creationId xmlns:a16="http://schemas.microsoft.com/office/drawing/2014/main" id="{D4E3D6CE-D146-F84E-8C21-F086B7FBE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4040" y="5250426"/>
              <a:ext cx="255564" cy="2086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0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92762-AFDF-418D-989D-EA73BB65D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1" y="5422116"/>
            <a:ext cx="2819400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7CA5F-BA09-4F64-854F-E6E3753E3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87" y="4151207"/>
            <a:ext cx="4066387" cy="677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AC502-F43D-40F8-8194-E45B9EB12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6" y="2345970"/>
            <a:ext cx="3046780" cy="75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7A65B7-701B-4A08-BB0B-8A202E0CE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84" y="5608014"/>
            <a:ext cx="3566398" cy="6259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F9A1AE-3022-4E21-9234-079AD3D0D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69" y="3543274"/>
            <a:ext cx="3463724" cy="830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A3AA57-A85A-49FD-B87F-63E28453E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42" y="2310494"/>
            <a:ext cx="2857500" cy="828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E6161-1F7D-4A49-ACE3-218C3C92BE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0" y="3624221"/>
            <a:ext cx="3001149" cy="8303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41732-5FF7-44B2-A2D6-FFB008F578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08" y="330722"/>
            <a:ext cx="3310472" cy="16983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B65F2E2-C5C5-4287-9F44-4ADC81FE6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20" y="5422116"/>
            <a:ext cx="2221759" cy="11614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7C6743-618A-4E22-BF33-BF0B1CE0BD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435" y="1721937"/>
            <a:ext cx="3457093" cy="2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nl-NL" b="1" dirty="0" err="1">
                <a:solidFill>
                  <a:srgbClr val="009CA7"/>
                </a:solidFill>
              </a:rPr>
              <a:t>About</a:t>
            </a:r>
            <a:endParaRPr lang="nl-NL" b="1" dirty="0">
              <a:solidFill>
                <a:srgbClr val="009CA7"/>
              </a:solidFill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B75B900-FD32-1D4D-85C9-EAC41D60F528}"/>
              </a:ext>
            </a:extLst>
          </p:cNvPr>
          <p:cNvSpPr txBox="1"/>
          <p:nvPr/>
        </p:nvSpPr>
        <p:spPr>
          <a:xfrm>
            <a:off x="2186941" y="1768415"/>
            <a:ext cx="89047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0000"/>
                </a:solidFill>
              </a:rPr>
              <a:t>Enrico van de Laar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Co-</a:t>
            </a:r>
            <a:r>
              <a:rPr lang="nl-NL" sz="2000" dirty="0" err="1">
                <a:solidFill>
                  <a:srgbClr val="000000"/>
                </a:solidFill>
              </a:rPr>
              <a:t>Founder</a:t>
            </a:r>
            <a:r>
              <a:rPr lang="nl-NL" sz="2000" dirty="0">
                <a:solidFill>
                  <a:srgbClr val="000000"/>
                </a:solidFill>
              </a:rPr>
              <a:t> | Data &amp; Advanced Analytics Consultant @ Data Masterminds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Crazy Data </a:t>
            </a:r>
            <a:r>
              <a:rPr lang="nl-NL" sz="2000" dirty="0" err="1">
                <a:solidFill>
                  <a:srgbClr val="000000"/>
                </a:solidFill>
              </a:rPr>
              <a:t>Scientist</a:t>
            </a:r>
            <a:endParaRPr lang="nl-NL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Microsoft Data Platform MVP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Author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Speaker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rgbClr val="000000"/>
                </a:solidFill>
              </a:rPr>
              <a:t>Blogger</a:t>
            </a:r>
            <a:endParaRPr lang="nl-NL" sz="2000" dirty="0">
              <a:solidFill>
                <a:srgbClr val="000000"/>
              </a:solidFill>
            </a:endParaRPr>
          </a:p>
          <a:p>
            <a:pPr lvl="1"/>
            <a:endParaRPr lang="nl-NL" sz="2000" dirty="0">
              <a:solidFill>
                <a:srgbClr val="000000"/>
              </a:solidFill>
            </a:endParaRPr>
          </a:p>
          <a:p>
            <a:r>
              <a:rPr lang="en-US" sz="2000" dirty="0">
                <a:ea typeface="Microsoft JhengHei Light" panose="020B0304030504040204" pitchFamily="34" charset="-120"/>
              </a:rPr>
              <a:t>Twitter: </a:t>
            </a:r>
            <a:r>
              <a:rPr lang="en-US" sz="2000" b="1" dirty="0">
                <a:ea typeface="Microsoft JhengHei Light" panose="020B0304030504040204" pitchFamily="34" charset="-120"/>
              </a:rPr>
              <a:t>@</a:t>
            </a:r>
            <a:r>
              <a:rPr lang="en-US" sz="2000" b="1" dirty="0" err="1">
                <a:ea typeface="Microsoft JhengHei Light" panose="020B0304030504040204" pitchFamily="34" charset="-120"/>
              </a:rPr>
              <a:t>evdlaar</a:t>
            </a:r>
            <a:endParaRPr lang="en-US" sz="2000" b="1" dirty="0">
              <a:ea typeface="Microsoft JhengHei Light" panose="020B0304030504040204" pitchFamily="34" charset="-120"/>
            </a:endParaRPr>
          </a:p>
          <a:p>
            <a:r>
              <a:rPr lang="en-US" sz="2000" dirty="0">
                <a:ea typeface="Microsoft JhengHei Light" panose="020B0304030504040204" pitchFamily="34" charset="-120"/>
              </a:rPr>
              <a:t>Email: </a:t>
            </a:r>
            <a:r>
              <a:rPr lang="en-US" sz="2000" b="1" dirty="0">
                <a:ea typeface="Microsoft JhengHei Light" panose="020B0304030504040204" pitchFamily="34" charset="-120"/>
              </a:rPr>
              <a:t>enricovandelaar@datamasterminds.io</a:t>
            </a:r>
            <a:br>
              <a:rPr lang="en-US" sz="2000" b="1" dirty="0">
                <a:ea typeface="Microsoft JhengHei Light" panose="020B0304030504040204" pitchFamily="34" charset="-120"/>
              </a:rPr>
            </a:br>
            <a:r>
              <a:rPr lang="en-US" sz="2000" dirty="0">
                <a:ea typeface="Microsoft JhengHei Light" panose="020B0304030504040204" pitchFamily="34" charset="-120"/>
              </a:rPr>
              <a:t>Web: </a:t>
            </a:r>
            <a:r>
              <a:rPr lang="en-US" sz="2000" b="1" dirty="0">
                <a:ea typeface="Microsoft JhengHei Light" panose="020B0304030504040204" pitchFamily="34" charset="-120"/>
              </a:rPr>
              <a:t>http://www.dotnine.net</a:t>
            </a:r>
            <a:endParaRPr lang="en-NL" sz="2000" b="1" dirty="0">
              <a:ea typeface="Microsoft JhengHei Light" panose="020B0304030504040204" pitchFamily="34" charset="-120"/>
            </a:endParaRPr>
          </a:p>
          <a:p>
            <a:endParaRPr lang="nl-NL" sz="2000" dirty="0">
              <a:solidFill>
                <a:srgbClr val="000000"/>
              </a:solidFill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BC19C9-62A6-43B4-9F44-1CCE870AE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36292"/>
            <a:ext cx="1166699" cy="17543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45A8B7-66D6-4D6A-A148-6DC084772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958" y="5349175"/>
            <a:ext cx="674539" cy="700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203CB-B2C8-47F0-B7E4-2D4C2FFFCF52}"/>
              </a:ext>
            </a:extLst>
          </p:cNvPr>
          <p:cNvSpPr txBox="1"/>
          <p:nvPr/>
        </p:nvSpPr>
        <p:spPr>
          <a:xfrm>
            <a:off x="2993151" y="5575701"/>
            <a:ext cx="4261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www.crazydatascience.com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47381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nl-NL" b="1" dirty="0">
                <a:solidFill>
                  <a:srgbClr val="009CA7"/>
                </a:solidFill>
              </a:rPr>
              <a:t>Plan </a:t>
            </a:r>
            <a:r>
              <a:rPr lang="nl-NL" b="1" dirty="0" err="1">
                <a:solidFill>
                  <a:srgbClr val="009CA7"/>
                </a:solidFill>
              </a:rPr>
              <a:t>for</a:t>
            </a:r>
            <a:r>
              <a:rPr lang="nl-NL" b="1" dirty="0">
                <a:solidFill>
                  <a:srgbClr val="009CA7"/>
                </a:solidFill>
              </a:rPr>
              <a:t> </a:t>
            </a:r>
            <a:r>
              <a:rPr lang="nl-NL" b="1" dirty="0" err="1">
                <a:solidFill>
                  <a:srgbClr val="009CA7"/>
                </a:solidFill>
              </a:rPr>
              <a:t>this</a:t>
            </a:r>
            <a:r>
              <a:rPr lang="nl-NL" b="1" dirty="0">
                <a:solidFill>
                  <a:srgbClr val="009CA7"/>
                </a:solidFill>
              </a:rPr>
              <a:t> </a:t>
            </a:r>
            <a:r>
              <a:rPr lang="nl-NL" b="1" dirty="0" err="1">
                <a:solidFill>
                  <a:srgbClr val="009CA7"/>
                </a:solidFill>
              </a:rPr>
              <a:t>session</a:t>
            </a:r>
            <a:endParaRPr lang="nl-NL" b="1" dirty="0">
              <a:solidFill>
                <a:srgbClr val="009CA7"/>
              </a:solidFill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B75B900-FD32-1D4D-85C9-EAC41D60F528}"/>
              </a:ext>
            </a:extLst>
          </p:cNvPr>
          <p:cNvSpPr txBox="1"/>
          <p:nvPr/>
        </p:nvSpPr>
        <p:spPr>
          <a:xfrm>
            <a:off x="838201" y="1768415"/>
            <a:ext cx="88620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Advanced Analytics </a:t>
            </a:r>
            <a:r>
              <a:rPr lang="nl-NL" sz="2000" dirty="0" err="1">
                <a:solidFill>
                  <a:srgbClr val="000000"/>
                </a:solidFill>
              </a:rPr>
              <a:t>Worflow</a:t>
            </a:r>
            <a:r>
              <a:rPr lang="nl-NL" sz="2000" dirty="0">
                <a:solidFill>
                  <a:srgbClr val="000000"/>
                </a:solidFill>
              </a:rPr>
              <a:t>: </a:t>
            </a:r>
            <a:r>
              <a:rPr lang="nl-NL" sz="2000" dirty="0" err="1">
                <a:solidFill>
                  <a:srgbClr val="000000"/>
                </a:solidFill>
              </a:rPr>
              <a:t>then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and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now</a:t>
            </a:r>
            <a:endParaRPr lang="nl-NL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Building </a:t>
            </a:r>
            <a:r>
              <a:rPr lang="nl-NL" sz="2000" dirty="0" err="1">
                <a:solidFill>
                  <a:srgbClr val="000000"/>
                </a:solidFill>
              </a:rPr>
              <a:t>and</a:t>
            </a:r>
            <a:r>
              <a:rPr lang="nl-NL" sz="2000" dirty="0">
                <a:solidFill>
                  <a:srgbClr val="000000"/>
                </a:solidFill>
              </a:rPr>
              <a:t> </a:t>
            </a:r>
            <a:r>
              <a:rPr lang="nl-NL" sz="2000" dirty="0" err="1">
                <a:solidFill>
                  <a:srgbClr val="000000"/>
                </a:solidFill>
              </a:rPr>
              <a:t>exploiting</a:t>
            </a:r>
            <a:r>
              <a:rPr lang="nl-NL" sz="2000" dirty="0">
                <a:solidFill>
                  <a:srgbClr val="000000"/>
                </a:solidFill>
              </a:rPr>
              <a:t> in-database </a:t>
            </a:r>
            <a:r>
              <a:rPr lang="nl-NL" sz="2000" dirty="0" err="1">
                <a:solidFill>
                  <a:srgbClr val="000000"/>
                </a:solidFill>
              </a:rPr>
              <a:t>models</a:t>
            </a:r>
            <a:endParaRPr lang="nl-NL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rgbClr val="000000"/>
                </a:solidFill>
              </a:rPr>
              <a:t>sp_execute_external_script</a:t>
            </a:r>
            <a:endParaRPr lang="nl-NL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rgbClr val="000000"/>
                </a:solidFill>
              </a:rPr>
              <a:t>sp_rxPredict</a:t>
            </a:r>
            <a:endParaRPr lang="nl-NL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PREDICT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</a:rPr>
              <a:t>Integration of </a:t>
            </a:r>
            <a:r>
              <a:rPr lang="nl-NL" sz="2000" dirty="0" err="1">
                <a:solidFill>
                  <a:srgbClr val="000000"/>
                </a:solidFill>
              </a:rPr>
              <a:t>Azure</a:t>
            </a:r>
            <a:r>
              <a:rPr lang="nl-NL" sz="2000" dirty="0">
                <a:solidFill>
                  <a:srgbClr val="000000"/>
                </a:solidFill>
              </a:rPr>
              <a:t> Machine Learning </a:t>
            </a:r>
            <a:r>
              <a:rPr lang="nl-NL" sz="2000" dirty="0" err="1">
                <a:solidFill>
                  <a:srgbClr val="000000"/>
                </a:solidFill>
              </a:rPr>
              <a:t>with</a:t>
            </a:r>
            <a:r>
              <a:rPr lang="nl-NL" sz="2000" dirty="0">
                <a:solidFill>
                  <a:srgbClr val="000000"/>
                </a:solidFill>
              </a:rPr>
              <a:t> in-database </a:t>
            </a:r>
            <a:r>
              <a:rPr lang="nl-NL" sz="2000" dirty="0" err="1">
                <a:solidFill>
                  <a:srgbClr val="000000"/>
                </a:solidFill>
              </a:rPr>
              <a:t>analytics</a:t>
            </a:r>
            <a:endParaRPr lang="nl-NL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rgbClr val="000000"/>
              </a:solidFill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</p:spTree>
    <p:extLst>
      <p:ext uri="{BB962C8B-B14F-4D97-AF65-F5344CB8AC3E}">
        <p14:creationId xmlns:p14="http://schemas.microsoft.com/office/powerpoint/2010/main" val="107010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nl-NL" b="1" dirty="0">
                <a:solidFill>
                  <a:srgbClr val="009CA7"/>
                </a:solidFill>
              </a:rPr>
              <a:t>Advanced Analytics workflow: </a:t>
            </a:r>
            <a:r>
              <a:rPr lang="nl-NL" b="1" dirty="0" err="1">
                <a:solidFill>
                  <a:srgbClr val="009CA7"/>
                </a:solidFill>
              </a:rPr>
              <a:t>then</a:t>
            </a:r>
            <a:r>
              <a:rPr lang="nl-NL" b="1" dirty="0">
                <a:solidFill>
                  <a:srgbClr val="009CA7"/>
                </a:solidFill>
              </a:rPr>
              <a:t> </a:t>
            </a:r>
            <a:r>
              <a:rPr lang="nl-NL" b="1" dirty="0" err="1">
                <a:solidFill>
                  <a:srgbClr val="009CA7"/>
                </a:solidFill>
              </a:rPr>
              <a:t>and</a:t>
            </a:r>
            <a:r>
              <a:rPr lang="nl-NL" b="1" dirty="0">
                <a:solidFill>
                  <a:srgbClr val="009CA7"/>
                </a:solidFill>
              </a:rPr>
              <a:t> </a:t>
            </a:r>
            <a:r>
              <a:rPr lang="nl-NL" b="1" dirty="0" err="1">
                <a:solidFill>
                  <a:srgbClr val="009CA7"/>
                </a:solidFill>
              </a:rPr>
              <a:t>now</a:t>
            </a:r>
            <a:endParaRPr lang="nl-NL" b="1" dirty="0">
              <a:solidFill>
                <a:srgbClr val="009CA7"/>
              </a:solidFill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B75B900-FD32-1D4D-85C9-EAC41D60F528}"/>
              </a:ext>
            </a:extLst>
          </p:cNvPr>
          <p:cNvSpPr txBox="1"/>
          <p:nvPr/>
        </p:nvSpPr>
        <p:spPr>
          <a:xfrm>
            <a:off x="838201" y="1768415"/>
            <a:ext cx="88620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Traditionally Advanced Analytics processes extracted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That data would be used for model training/scoring and then send back to wherever it came from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C1CAD-9936-4BD5-8BCE-95A0414C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327" y="2892499"/>
            <a:ext cx="4235831" cy="32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nl-NL" b="1" dirty="0">
                <a:solidFill>
                  <a:srgbClr val="009CA7"/>
                </a:solidFill>
              </a:rPr>
              <a:t>Advanced Analytics workflow: </a:t>
            </a:r>
            <a:r>
              <a:rPr lang="nl-NL" b="1" dirty="0" err="1">
                <a:solidFill>
                  <a:srgbClr val="009CA7"/>
                </a:solidFill>
              </a:rPr>
              <a:t>then</a:t>
            </a:r>
            <a:r>
              <a:rPr lang="nl-NL" b="1" dirty="0">
                <a:solidFill>
                  <a:srgbClr val="009CA7"/>
                </a:solidFill>
              </a:rPr>
              <a:t> </a:t>
            </a:r>
            <a:r>
              <a:rPr lang="nl-NL" b="1" dirty="0" err="1">
                <a:solidFill>
                  <a:srgbClr val="009CA7"/>
                </a:solidFill>
              </a:rPr>
              <a:t>and</a:t>
            </a:r>
            <a:r>
              <a:rPr lang="nl-NL" b="1" dirty="0">
                <a:solidFill>
                  <a:srgbClr val="009CA7"/>
                </a:solidFill>
              </a:rPr>
              <a:t> </a:t>
            </a:r>
            <a:r>
              <a:rPr lang="nl-NL" b="1" dirty="0" err="1">
                <a:solidFill>
                  <a:srgbClr val="009CA7"/>
                </a:solidFill>
              </a:rPr>
              <a:t>now</a:t>
            </a:r>
            <a:endParaRPr lang="nl-NL" b="1" dirty="0">
              <a:solidFill>
                <a:srgbClr val="009CA7"/>
              </a:solidFill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B75B900-FD32-1D4D-85C9-EAC41D60F528}"/>
              </a:ext>
            </a:extLst>
          </p:cNvPr>
          <p:cNvSpPr txBox="1"/>
          <p:nvPr/>
        </p:nvSpPr>
        <p:spPr>
          <a:xfrm>
            <a:off x="5120640" y="1663126"/>
            <a:ext cx="63294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This process can be slow, especially when large datasets are involved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There is always data movement involved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How are we solving use-cases where (near) real-time scoring is required?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How are we handling model management and operationalization?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C1CAD-9936-4BD5-8BCE-95A0414C4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83" y="1461958"/>
            <a:ext cx="4235831" cy="3297897"/>
          </a:xfrm>
          <a:prstGeom prst="rect">
            <a:avLst/>
          </a:prstGeom>
        </p:spPr>
      </p:pic>
      <p:sp>
        <p:nvSpPr>
          <p:cNvPr id="9" name="Tekstvak 15">
            <a:extLst>
              <a:ext uri="{FF2B5EF4-FFF2-40B4-BE49-F238E27FC236}">
                <a16:creationId xmlns:a16="http://schemas.microsoft.com/office/drawing/2014/main" id="{B8097251-C6F6-45D1-8B03-F0A12203CD08}"/>
              </a:ext>
            </a:extLst>
          </p:cNvPr>
          <p:cNvSpPr txBox="1"/>
          <p:nvPr/>
        </p:nvSpPr>
        <p:spPr>
          <a:xfrm>
            <a:off x="5504688" y="4585715"/>
            <a:ext cx="56944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9CA7"/>
                </a:solidFill>
              </a:rPr>
              <a:t>[ Demo time ]</a:t>
            </a:r>
          </a:p>
          <a:p>
            <a:pPr algn="ctr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nl-NL" b="1" dirty="0">
                <a:solidFill>
                  <a:srgbClr val="009CA7"/>
                </a:solidFill>
              </a:rPr>
              <a:t>Advanced Analytics workflow: </a:t>
            </a:r>
            <a:r>
              <a:rPr lang="nl-NL" b="1" dirty="0" err="1">
                <a:solidFill>
                  <a:srgbClr val="009CA7"/>
                </a:solidFill>
              </a:rPr>
              <a:t>then</a:t>
            </a:r>
            <a:r>
              <a:rPr lang="nl-NL" b="1" dirty="0">
                <a:solidFill>
                  <a:srgbClr val="009CA7"/>
                </a:solidFill>
              </a:rPr>
              <a:t> </a:t>
            </a:r>
            <a:r>
              <a:rPr lang="nl-NL" b="1" dirty="0" err="1">
                <a:solidFill>
                  <a:srgbClr val="009CA7"/>
                </a:solidFill>
              </a:rPr>
              <a:t>and</a:t>
            </a:r>
            <a:r>
              <a:rPr lang="nl-NL" b="1" dirty="0">
                <a:solidFill>
                  <a:srgbClr val="009CA7"/>
                </a:solidFill>
              </a:rPr>
              <a:t> </a:t>
            </a:r>
            <a:r>
              <a:rPr lang="nl-NL" b="1" dirty="0" err="1">
                <a:solidFill>
                  <a:srgbClr val="009CA7"/>
                </a:solidFill>
              </a:rPr>
              <a:t>now</a:t>
            </a:r>
            <a:endParaRPr lang="nl-NL" b="1" dirty="0">
              <a:solidFill>
                <a:srgbClr val="009CA7"/>
              </a:solidFill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B75B900-FD32-1D4D-85C9-EAC41D60F528}"/>
              </a:ext>
            </a:extLst>
          </p:cNvPr>
          <p:cNvSpPr txBox="1"/>
          <p:nvPr/>
        </p:nvSpPr>
        <p:spPr>
          <a:xfrm>
            <a:off x="5120640" y="1663126"/>
            <a:ext cx="63294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solution: “in-database”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New feature in SQL Server 2016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(R Services In-database)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Expanded in SQL Server 2017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(Machine Learning Services In-database)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000" b="1" dirty="0"/>
              <a:t>Instead of bringing data to the model, we are bringing </a:t>
            </a:r>
            <a:br>
              <a:rPr lang="en-US" sz="2000" b="1" dirty="0"/>
            </a:br>
            <a:r>
              <a:rPr lang="en-US" sz="2000" b="1" dirty="0"/>
              <a:t>the model to the data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8EF86-0748-4B50-BFC0-954E8BCC6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77340"/>
            <a:ext cx="4148406" cy="42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6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b="1" dirty="0">
                <a:solidFill>
                  <a:srgbClr val="009CA7"/>
                </a:solidFill>
              </a:rPr>
              <a:t>Building and exploiting in-database models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DB75B900-FD32-1D4D-85C9-EAC41D60F528}"/>
              </a:ext>
            </a:extLst>
          </p:cNvPr>
          <p:cNvSpPr txBox="1"/>
          <p:nvPr/>
        </p:nvSpPr>
        <p:spPr>
          <a:xfrm>
            <a:off x="838201" y="1768415"/>
            <a:ext cx="88620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Three methods available for model training and scoring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sp_execute_external_script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(SQL Server 2016)</a:t>
            </a:r>
            <a:endParaRPr lang="en-US" sz="2000" b="1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0000"/>
                </a:solidFill>
              </a:rPr>
              <a:t>sp_rxPredict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(SQL Server 2016)</a:t>
            </a:r>
            <a:endParaRPr lang="en-US" sz="2000" b="1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PREDICT</a:t>
            </a:r>
            <a:r>
              <a:rPr lang="en-US" sz="2000" dirty="0">
                <a:solidFill>
                  <a:srgbClr val="000000"/>
                </a:solidFill>
              </a:rPr>
              <a:t> (SQL Server 2017) 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</p:spTree>
    <p:extLst>
      <p:ext uri="{BB962C8B-B14F-4D97-AF65-F5344CB8AC3E}">
        <p14:creationId xmlns:p14="http://schemas.microsoft.com/office/powerpoint/2010/main" val="371613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1E455-B0AB-914B-B92E-16AB415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b="1" dirty="0">
                <a:solidFill>
                  <a:srgbClr val="009CA7"/>
                </a:solidFill>
              </a:rPr>
              <a:t>Building and exploiting in-database models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D866AA67-D862-854F-8F05-41C2ABEB5A3D}"/>
              </a:ext>
            </a:extLst>
          </p:cNvPr>
          <p:cNvCxnSpPr>
            <a:cxnSpLocks/>
          </p:cNvCxnSpPr>
          <p:nvPr/>
        </p:nvCxnSpPr>
        <p:spPr>
          <a:xfrm>
            <a:off x="838200" y="6336000"/>
            <a:ext cx="10501800" cy="0"/>
          </a:xfrm>
          <a:prstGeom prst="line">
            <a:avLst/>
          </a:prstGeom>
          <a:ln>
            <a:solidFill>
              <a:srgbClr val="009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2795584-AFA9-8A49-A73D-0D739494B52E}"/>
              </a:ext>
            </a:extLst>
          </p:cNvPr>
          <p:cNvSpPr txBox="1"/>
          <p:nvPr/>
        </p:nvSpPr>
        <p:spPr>
          <a:xfrm>
            <a:off x="838200" y="6481605"/>
            <a:ext cx="2160639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nl-NL" sz="1200" b="1" noProof="1">
                <a:solidFill>
                  <a:srgbClr val="000000"/>
                </a:solidFill>
              </a:rPr>
              <a:t>www.datamasterminds.io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4B539ADF-8334-D24D-972F-F9FA823C42E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 flipH="1">
            <a:off x="8775600" y="2639868"/>
            <a:ext cx="3416400" cy="3505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A81741E9-4FB5-E646-8F3D-79CA58697A64}"/>
              </a:ext>
            </a:extLst>
          </p:cNvPr>
          <p:cNvSpPr txBox="1"/>
          <p:nvPr/>
        </p:nvSpPr>
        <p:spPr>
          <a:xfrm>
            <a:off x="7397496" y="6481605"/>
            <a:ext cx="3942505" cy="18466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nl-NL" sz="1200" b="1" noProof="1">
                <a:solidFill>
                  <a:srgbClr val="009CA7"/>
                </a:solidFill>
              </a:rPr>
              <a:t>Moving Advanced Analytics to your SQL Server databases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47C6E-5560-461B-9F94-BA462B98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66586"/>
              </p:ext>
            </p:extLst>
          </p:nvPr>
        </p:nvGraphicFramePr>
        <p:xfrm>
          <a:off x="838200" y="2028579"/>
          <a:ext cx="2938272" cy="4048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38272">
                  <a:extLst>
                    <a:ext uri="{9D8B030D-6E8A-4147-A177-3AD203B41FA5}">
                      <a16:colId xmlns:a16="http://schemas.microsoft.com/office/drawing/2014/main" val="247789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sp_execute_external_script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both R and Python</a:t>
                      </a:r>
                      <a:endParaRPr lang="en-NL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dependent on </a:t>
                      </a:r>
                      <a:r>
                        <a:rPr lang="en-US" sz="1800" b="0" i="0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RevoScaleR</a:t>
                      </a: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b="0" i="0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MicrosoftML</a:t>
                      </a: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algorithms</a:t>
                      </a:r>
                      <a:endParaRPr lang="en-NL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0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0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External process</a:t>
                      </a:r>
                      <a:endParaRPr lang="en-N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Requires in-database R or ML feature</a:t>
                      </a:r>
                      <a:endParaRPr lang="en-N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8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8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066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AC02AE-B360-443E-B812-072D6AADE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50633"/>
              </p:ext>
            </p:extLst>
          </p:nvPr>
        </p:nvGraphicFramePr>
        <p:xfrm>
          <a:off x="4200144" y="2028579"/>
          <a:ext cx="2938272" cy="4053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38272">
                  <a:extLst>
                    <a:ext uri="{9D8B030D-6E8A-4147-A177-3AD203B41FA5}">
                      <a16:colId xmlns:a16="http://schemas.microsoft.com/office/drawing/2014/main" val="247789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sp_rxPredict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Fast!</a:t>
                      </a:r>
                      <a:endParaRPr lang="en-NL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Calibri" panose="020F0502020204030204" pitchFamily="34" charset="0"/>
                        <a:buNone/>
                      </a:pPr>
                      <a:endParaRPr lang="en-NL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0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Only R support</a:t>
                      </a:r>
                      <a:endParaRPr lang="en-N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0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Requires CLR integration</a:t>
                      </a:r>
                      <a:endParaRPr lang="en-N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Only supports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RevoScaleR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or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MicrosoftML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Algorithms</a:t>
                      </a:r>
                      <a:endParaRPr lang="en-N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8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Only returns predictions</a:t>
                      </a:r>
                      <a:endParaRPr lang="en-N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8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Requires in-database R or ML feature</a:t>
                      </a:r>
                      <a:endParaRPr lang="en-NL" dirty="0">
                        <a:solidFill>
                          <a:srgbClr val="C00000"/>
                        </a:solidFill>
                      </a:endParaRPr>
                    </a:p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066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0B9E69-88DA-4625-AE75-EB26FF734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35926"/>
              </p:ext>
            </p:extLst>
          </p:nvPr>
        </p:nvGraphicFramePr>
        <p:xfrm>
          <a:off x="7488936" y="2022618"/>
          <a:ext cx="2938272" cy="4043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38272">
                  <a:extLst>
                    <a:ext uri="{9D8B030D-6E8A-4147-A177-3AD203B41FA5}">
                      <a16:colId xmlns:a16="http://schemas.microsoft.com/office/drawing/2014/main" val="247789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1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both R and Python</a:t>
                      </a:r>
                      <a:endParaRPr lang="en-NL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√"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NL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0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√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TSQL integration</a:t>
                      </a:r>
                      <a:endParaRPr lang="en-NL" dirty="0">
                        <a:solidFill>
                          <a:schemeClr val="accent6"/>
                        </a:solidFill>
                      </a:endParaRPr>
                    </a:p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0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√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Does not requires in-database R or ML feature</a:t>
                      </a:r>
                      <a:endParaRPr lang="en-NL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endParaRPr lang="en-N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8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×"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Only SQL Server 2017</a:t>
                      </a:r>
                      <a:endParaRPr lang="en-N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8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×"/>
                      </a:pPr>
                      <a:r>
                        <a:rPr lang="nl-NL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supports </a:t>
                      </a:r>
                      <a:r>
                        <a:rPr lang="nl-NL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RevoScaleR</a:t>
                      </a:r>
                      <a:r>
                        <a:rPr lang="nl-N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algoritms</a:t>
                      </a:r>
                      <a:endParaRPr lang="en-NL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406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0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698</Words>
  <Application>Microsoft Office PowerPoint</Application>
  <PresentationFormat>Widescreen</PresentationFormat>
  <Paragraphs>139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 Light</vt:lpstr>
      <vt:lpstr>Arial</vt:lpstr>
      <vt:lpstr>Calibri</vt:lpstr>
      <vt:lpstr>Calibri Light</vt:lpstr>
      <vt:lpstr>Kantoorthema</vt:lpstr>
      <vt:lpstr>Office Theme</vt:lpstr>
      <vt:lpstr>Moving advanced analytics  to your SQL Server databases</vt:lpstr>
      <vt:lpstr>PowerPoint Presentation</vt:lpstr>
      <vt:lpstr>About</vt:lpstr>
      <vt:lpstr>Plan for this session</vt:lpstr>
      <vt:lpstr>Advanced Analytics workflow: then and now</vt:lpstr>
      <vt:lpstr>Advanced Analytics workflow: then and now</vt:lpstr>
      <vt:lpstr>Advanced Analytics workflow: then and now</vt:lpstr>
      <vt:lpstr>Building and exploiting in-database models</vt:lpstr>
      <vt:lpstr>Building and exploiting in-database models</vt:lpstr>
      <vt:lpstr>Building and exploiting in-database models</vt:lpstr>
      <vt:lpstr>Azure Machine Learning integration</vt:lpstr>
      <vt:lpstr>Summary</vt:lpstr>
      <vt:lpstr>Questions?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Microsoft Office-gebruiker</dc:creator>
  <cp:lastModifiedBy>Enrico van de Laar</cp:lastModifiedBy>
  <cp:revision>50</cp:revision>
  <cp:lastPrinted>2018-02-22T11:37:33Z</cp:lastPrinted>
  <dcterms:created xsi:type="dcterms:W3CDTF">2018-02-22T08:56:26Z</dcterms:created>
  <dcterms:modified xsi:type="dcterms:W3CDTF">2018-06-22T06:56:58Z</dcterms:modified>
</cp:coreProperties>
</file>