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80" r:id="rId17"/>
    <p:sldId id="272" r:id="rId18"/>
    <p:sldId id="281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FF25B8B-4E1C-4A7D-A9EB-3FEB77C5941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8"/>
            <p14:sldId id="264"/>
            <p14:sldId id="265"/>
            <p14:sldId id="266"/>
            <p14:sldId id="267"/>
            <p14:sldId id="269"/>
            <p14:sldId id="270"/>
            <p14:sldId id="280"/>
            <p14:sldId id="272"/>
            <p14:sldId id="28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1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03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322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28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3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0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02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495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08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12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11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70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21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0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57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A79284-FEB5-418C-BBF2-CEA38720E2D7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71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Информационная система «Авиаперелеты»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51966" y="5808133"/>
            <a:ext cx="9440034" cy="1049867"/>
          </a:xfrm>
        </p:spPr>
        <p:txBody>
          <a:bodyPr>
            <a:normAutofit fontScale="92500" lnSpcReduction="20000"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Выполнил: Евдокимов Сергей Александрович ПКС-19-1</a:t>
            </a:r>
          </a:p>
        </p:txBody>
      </p:sp>
    </p:spTree>
    <p:extLst>
      <p:ext uri="{BB962C8B-B14F-4D97-AF65-F5344CB8AC3E}">
        <p14:creationId xmlns:p14="http://schemas.microsoft.com/office/powerpoint/2010/main" val="9998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Проектирование интерфейса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0C44B7-8273-4801-BFF6-8F89A38DA8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7966" y="1888901"/>
            <a:ext cx="1884680" cy="39408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D246CE-D3B0-487E-BF8C-A73ABFE3BD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7973" y="1888901"/>
            <a:ext cx="2019300" cy="38303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4261F5-C674-4C22-AF48-B88B729A16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71890" y="1888901"/>
            <a:ext cx="1963420" cy="41529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6C64E6-AB6F-4C4D-BEB6-4EA0BDFF9FE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16549" y="1885726"/>
            <a:ext cx="1812925" cy="38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2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Разработка ИС</a:t>
            </a:r>
            <a:b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</a:b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Разработка интерфейса 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E2C0F3-9A8C-4078-8003-AE724E1322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0046" y="2036706"/>
            <a:ext cx="4728397" cy="40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9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704BE5-B878-4952-B7B5-B8D506A5FB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4534" y="1858141"/>
            <a:ext cx="2292350" cy="355409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8D4035-5C0C-411D-A701-98546852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110" y="1858141"/>
            <a:ext cx="5476079" cy="39175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4ED810-D14E-4CBD-BDED-1FB7EC306FF2}"/>
              </a:ext>
            </a:extLst>
          </p:cNvPr>
          <p:cNvSpPr txBox="1"/>
          <p:nvPr/>
        </p:nvSpPr>
        <p:spPr>
          <a:xfrm>
            <a:off x="1183341" y="1082283"/>
            <a:ext cx="6096000" cy="725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Окно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414399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Разработка базы данных ИС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A7E77D-F81F-42C2-8A24-4C61A38D97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6997" y="1991566"/>
            <a:ext cx="5940425" cy="1964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EA04FF-B4E2-400C-8411-89062E7450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6996" y="4208033"/>
            <a:ext cx="5940425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610CE5-3F79-49FE-BC6E-7CF377A0ECA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99822" y="1991566"/>
            <a:ext cx="5118438" cy="716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DEBDA9-49C0-41A6-A789-5C877328B59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99822" y="3589543"/>
            <a:ext cx="5118438" cy="1236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156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0C724E-003F-425C-A9E9-D467A71038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7812" y="1863041"/>
            <a:ext cx="2480310" cy="38455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20EB85-C50F-48BB-87C3-2ECDF064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812" y="1863041"/>
            <a:ext cx="6615443" cy="4069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938E33-4A8C-4DDF-BC0C-909F837DAD86}"/>
              </a:ext>
            </a:extLst>
          </p:cNvPr>
          <p:cNvSpPr txBox="1"/>
          <p:nvPr/>
        </p:nvSpPr>
        <p:spPr>
          <a:xfrm>
            <a:off x="1317812" y="924983"/>
            <a:ext cx="6096000" cy="725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Окно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150978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AC7604-C1CA-CBDE-08C7-44DBA82E364A}"/>
              </a:ext>
            </a:extLst>
          </p:cNvPr>
          <p:cNvSpPr txBox="1"/>
          <p:nvPr/>
        </p:nvSpPr>
        <p:spPr>
          <a:xfrm>
            <a:off x="1165342" y="926310"/>
            <a:ext cx="8678979" cy="725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Личный кабинет администратора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E9D5FE-88E9-499B-8055-4154D404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942" y="2042710"/>
            <a:ext cx="2053490" cy="38231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F3D62B-BFB5-40F8-88EB-EAF05C40C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75" y="2173380"/>
            <a:ext cx="4443099" cy="347438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00CD56-AFAF-4B01-90F6-8630D9D5461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6967" y="2108423"/>
            <a:ext cx="3993291" cy="33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2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AC7604-C1CA-CBDE-08C7-44DBA82E364A}"/>
              </a:ext>
            </a:extLst>
          </p:cNvPr>
          <p:cNvSpPr txBox="1"/>
          <p:nvPr/>
        </p:nvSpPr>
        <p:spPr>
          <a:xfrm>
            <a:off x="1165342" y="926310"/>
            <a:ext cx="7140096" cy="725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Личный кабинет работника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F656C7-4F84-4E47-A10A-A69B30C8AD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5291" y="2232417"/>
            <a:ext cx="3893695" cy="331673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EEFF3D-0276-4212-94DE-DDB31AFD3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56" y="2232417"/>
            <a:ext cx="5008969" cy="34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3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97743-2B37-36F6-3E04-9AAB11B2515F}"/>
              </a:ext>
            </a:extLst>
          </p:cNvPr>
          <p:cNvSpPr txBox="1"/>
          <p:nvPr/>
        </p:nvSpPr>
        <p:spPr>
          <a:xfrm>
            <a:off x="388564" y="612648"/>
            <a:ext cx="8230138" cy="135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Регистрация нового сотрудника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администратором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2FF6E3-F1E0-4065-8630-2F037FF4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4" y="2444877"/>
            <a:ext cx="2486025" cy="38004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9EEA27-09A8-41E9-B8EB-C26B4C905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025" y="2768759"/>
            <a:ext cx="8160964" cy="26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8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717004-5896-4830-B411-DAF0C6D8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4" y="2247653"/>
            <a:ext cx="2505075" cy="41052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8F3190-DB60-41A7-A883-209EE6C8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558" y="2413221"/>
            <a:ext cx="8733282" cy="3090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5F621-9F1F-494E-A0BC-94A1F1A76FFA}"/>
              </a:ext>
            </a:extLst>
          </p:cNvPr>
          <p:cNvSpPr txBox="1"/>
          <p:nvPr/>
        </p:nvSpPr>
        <p:spPr>
          <a:xfrm>
            <a:off x="388564" y="612648"/>
            <a:ext cx="9646808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Регистрация нового пользователя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администратором</a:t>
            </a:r>
          </a:p>
        </p:txBody>
      </p:sp>
    </p:spTree>
    <p:extLst>
      <p:ext uri="{BB962C8B-B14F-4D97-AF65-F5344CB8AC3E}">
        <p14:creationId xmlns:p14="http://schemas.microsoft.com/office/powerpoint/2010/main" val="184123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ходе курсового проектирования была выполнена цель: разработана информационная система «Оптовый продуктовый склад».</a:t>
            </a:r>
          </a:p>
          <a:p>
            <a:r>
              <a:rPr lang="ru-RU" dirty="0"/>
              <a:t>Были выполнены 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исследована предметная область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проанализированы инструментальный средства разработки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спроектирована информационная система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разработано техническое задание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спроектирована база данных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спроектирован пользовательский интерфейс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разработана ИС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проведена отладка и тестирование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составлено руководство пользователя ИС.</a:t>
            </a:r>
          </a:p>
        </p:txBody>
      </p:sp>
    </p:spTree>
    <p:extLst>
      <p:ext uri="{BB962C8B-B14F-4D97-AF65-F5344CB8AC3E}">
        <p14:creationId xmlns:p14="http://schemas.microsoft.com/office/powerpoint/2010/main" val="319425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4443" y="281692"/>
            <a:ext cx="10058400" cy="1450757"/>
          </a:xfrm>
        </p:spPr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Цель работы : разработка ИС, в которой будет бронирования мест в самолетах на перелет, получении информации о пассажирах и сотрудниках.</a:t>
            </a:r>
          </a:p>
          <a:p>
            <a:r>
              <a:rPr lang="ru-RU" dirty="0"/>
              <a:t>На основе цели необходимо решить следующие 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исследовать предметную область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проанализировать инструментальные средства разработки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спроектировать информационную систему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разработать техническое задание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спроектировать базу данных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спроектировать пользовательский интерфейс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разработать ИС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провести отладку и тестирование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составить руководство пользователя ИС.</a:t>
            </a:r>
          </a:p>
        </p:txBody>
      </p:sp>
    </p:spTree>
    <p:extLst>
      <p:ext uri="{BB962C8B-B14F-4D97-AF65-F5344CB8AC3E}">
        <p14:creationId xmlns:p14="http://schemas.microsoft.com/office/powerpoint/2010/main" val="26732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Описание предметной области 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293970"/>
            <a:ext cx="5998112" cy="4023360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Авиакомпании занимаются авиаперевозками пассажиров. Также она устанавливает маршруты полетов. Рейсы осуществляются по установленным маршрутам согласно расписанию.</a:t>
            </a:r>
          </a:p>
          <a:p>
            <a:r>
              <a:rPr lang="ru-RU" sz="2800" dirty="0"/>
              <a:t>Администраторы системы могут изменять данные о рейсах, самолетах, работниках и пассажирах.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B027BC-8921-47DC-9AB8-EC6E65911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631" y="2293970"/>
            <a:ext cx="5240711" cy="34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5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Анализ инструментов средств разработки</a:t>
            </a:r>
          </a:p>
        </p:txBody>
      </p:sp>
      <p:pic>
        <p:nvPicPr>
          <p:cNvPr id="2050" name="Picture 2" descr="Microsoft Visual Studio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94" y="2433390"/>
            <a:ext cx="2048607" cy="204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# | Викии Вики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99" y="2357067"/>
            <a:ext cx="2333135" cy="233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SQL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31" y="2539426"/>
            <a:ext cx="2955192" cy="152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35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Проектирование ИС</a:t>
            </a:r>
            <a:b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</a:b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Структурная схема ИС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09CC3C-C467-4C2C-9F5B-4D98A17541E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t="13876" r="5992"/>
          <a:stretch/>
        </p:blipFill>
        <p:spPr bwMode="auto">
          <a:xfrm>
            <a:off x="2905131" y="2199497"/>
            <a:ext cx="6678140" cy="3012099"/>
          </a:xfrm>
          <a:prstGeom prst="rect">
            <a:avLst/>
          </a:prstGeom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060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Функциональная схема ИС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39248E-CCCB-4DF4-86BF-325D2B6CA401}"/>
              </a:ext>
            </a:extLst>
          </p:cNvPr>
          <p:cNvPicPr/>
          <p:nvPr/>
        </p:nvPicPr>
        <p:blipFill rotWithShape="1">
          <a:blip r:embed="rId2"/>
          <a:srcRect l="24286" t="16723" r="15852" b="10604"/>
          <a:stretch/>
        </p:blipFill>
        <p:spPr bwMode="auto">
          <a:xfrm>
            <a:off x="2825306" y="1965193"/>
            <a:ext cx="5918419" cy="4041159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99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BD16C7-F046-42E0-85C9-9F6BA7481B80}"/>
              </a:ext>
            </a:extLst>
          </p:cNvPr>
          <p:cNvPicPr/>
          <p:nvPr/>
        </p:nvPicPr>
        <p:blipFill rotWithShape="1">
          <a:blip r:embed="rId2"/>
          <a:srcRect l="14826" t="17575" r="27210" b="12534"/>
          <a:stretch/>
        </p:blipFill>
        <p:spPr bwMode="auto">
          <a:xfrm>
            <a:off x="2247898" y="1862504"/>
            <a:ext cx="7505702" cy="4318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645731E5-7589-519E-AB36-320685461A9D}"/>
              </a:ext>
            </a:extLst>
          </p:cNvPr>
          <p:cNvSpPr txBox="1"/>
          <p:nvPr/>
        </p:nvSpPr>
        <p:spPr>
          <a:xfrm>
            <a:off x="1097280" y="922770"/>
            <a:ext cx="742863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Диаграмма декомпозиции</a:t>
            </a:r>
          </a:p>
        </p:txBody>
      </p:sp>
    </p:spTree>
    <p:extLst>
      <p:ext uri="{BB962C8B-B14F-4D97-AF65-F5344CB8AC3E}">
        <p14:creationId xmlns:p14="http://schemas.microsoft.com/office/powerpoint/2010/main" val="259577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6B0BAB-8381-4590-A5DE-3B6CA8C40F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54979" y="1791148"/>
            <a:ext cx="4429760" cy="4235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E0066B-739A-435E-899E-C7BF3208A1DB}"/>
              </a:ext>
            </a:extLst>
          </p:cNvPr>
          <p:cNvSpPr txBox="1"/>
          <p:nvPr/>
        </p:nvSpPr>
        <p:spPr>
          <a:xfrm>
            <a:off x="1066799" y="960151"/>
            <a:ext cx="6096000" cy="72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ER-</a:t>
            </a: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модель БД</a:t>
            </a:r>
          </a:p>
        </p:txBody>
      </p:sp>
    </p:spTree>
    <p:extLst>
      <p:ext uri="{BB962C8B-B14F-4D97-AF65-F5344CB8AC3E}">
        <p14:creationId xmlns:p14="http://schemas.microsoft.com/office/powerpoint/2010/main" val="40926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Разработка ИС</a:t>
            </a:r>
            <a:b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</a:b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Подключение к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8C136-8C75-45FB-9C77-1E6A3FEC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2558737"/>
            <a:ext cx="10133199" cy="174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4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147</TotalTime>
  <Words>235</Words>
  <Application>Microsoft Office PowerPoint</Application>
  <PresentationFormat>Широкоэкранный</PresentationFormat>
  <Paragraphs>47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Calisto MT</vt:lpstr>
      <vt:lpstr>Wingdings</vt:lpstr>
      <vt:lpstr>Wingdings 2</vt:lpstr>
      <vt:lpstr>Сланец</vt:lpstr>
      <vt:lpstr>Информационная система «Авиаперелеты»</vt:lpstr>
      <vt:lpstr>Цель и задачи</vt:lpstr>
      <vt:lpstr>Описание предметной области ИС</vt:lpstr>
      <vt:lpstr>Анализ инструментов средств разработки</vt:lpstr>
      <vt:lpstr>Проектирование ИС Структурная схема ИС</vt:lpstr>
      <vt:lpstr>Функциональная схема ИС</vt:lpstr>
      <vt:lpstr> </vt:lpstr>
      <vt:lpstr>Презентация PowerPoint</vt:lpstr>
      <vt:lpstr>Разработка ИС Подключение к БД</vt:lpstr>
      <vt:lpstr>Проектирование интерфейса</vt:lpstr>
      <vt:lpstr>Разработка ИС Разработка интерфейса ИС</vt:lpstr>
      <vt:lpstr>Презентация PowerPoint</vt:lpstr>
      <vt:lpstr>Разработка базы данных 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«Оптовый продуктовый склад»</dc:title>
  <dc:creator>Flygrow Channel</dc:creator>
  <cp:lastModifiedBy>Sergey Evdokimov</cp:lastModifiedBy>
  <cp:revision>101</cp:revision>
  <dcterms:created xsi:type="dcterms:W3CDTF">2022-12-08T13:24:04Z</dcterms:created>
  <dcterms:modified xsi:type="dcterms:W3CDTF">2022-12-19T15:51:43Z</dcterms:modified>
</cp:coreProperties>
</file>