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4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0E8-A137-4D70-8369-3BCDF32F4DC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F8CB-0910-4E1A-BE8F-F49F12700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78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0E8-A137-4D70-8369-3BCDF32F4DC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F8CB-0910-4E1A-BE8F-F49F12700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19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0E8-A137-4D70-8369-3BCDF32F4DC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F8CB-0910-4E1A-BE8F-F49F12700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0E8-A137-4D70-8369-3BCDF32F4DC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F8CB-0910-4E1A-BE8F-F49F12700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9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0E8-A137-4D70-8369-3BCDF32F4DC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F8CB-0910-4E1A-BE8F-F49F12700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4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0E8-A137-4D70-8369-3BCDF32F4DC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F8CB-0910-4E1A-BE8F-F49F12700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43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0E8-A137-4D70-8369-3BCDF32F4DC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F8CB-0910-4E1A-BE8F-F49F12700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0E8-A137-4D70-8369-3BCDF32F4DC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F8CB-0910-4E1A-BE8F-F49F12700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51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0E8-A137-4D70-8369-3BCDF32F4DC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F8CB-0910-4E1A-BE8F-F49F12700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0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0E8-A137-4D70-8369-3BCDF32F4DC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F8CB-0910-4E1A-BE8F-F49F12700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19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0E8-A137-4D70-8369-3BCDF32F4DC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F8CB-0910-4E1A-BE8F-F49F12700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67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F0E8-A137-4D70-8369-3BCDF32F4DC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F8CB-0910-4E1A-BE8F-F49F12700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03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Сочный слух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Осипенко Евдокия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7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приложения для помощи людям с проблемами опознавания слов.</a:t>
            </a:r>
          </a:p>
          <a:p>
            <a:r>
              <a:rPr lang="ru-RU" dirty="0" smtClean="0"/>
              <a:t>Данный проект создан не для запущенных случаев, поэтому я решила использовать английские довольно похожие слова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4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Библиотеки:</a:t>
            </a:r>
          </a:p>
          <a:p>
            <a:r>
              <a:rPr lang="ru-RU" dirty="0"/>
              <a:t>Озвучивает текст (</a:t>
            </a:r>
            <a:r>
              <a:rPr lang="en-US" dirty="0" err="1"/>
              <a:t>gtts</a:t>
            </a:r>
            <a:r>
              <a:rPr lang="ru-RU" dirty="0"/>
              <a:t>)</a:t>
            </a:r>
          </a:p>
          <a:p>
            <a:r>
              <a:rPr lang="ru-RU" dirty="0"/>
              <a:t>Создает окно (</a:t>
            </a:r>
            <a:r>
              <a:rPr lang="en-US" dirty="0" err="1"/>
              <a:t>PyQt</a:t>
            </a:r>
            <a:r>
              <a:rPr lang="ru-RU" dirty="0"/>
              <a:t>5, </a:t>
            </a:r>
            <a:r>
              <a:rPr lang="en-US" dirty="0"/>
              <a:t>sys</a:t>
            </a:r>
            <a:r>
              <a:rPr lang="ru-RU" dirty="0"/>
              <a:t>)</a:t>
            </a:r>
          </a:p>
          <a:p>
            <a:r>
              <a:rPr lang="ru-RU" dirty="0"/>
              <a:t>Озвучивает аудио (</a:t>
            </a:r>
            <a:r>
              <a:rPr lang="en-US" dirty="0" err="1"/>
              <a:t>pygame</a:t>
            </a:r>
            <a:r>
              <a:rPr lang="ru-RU" dirty="0"/>
              <a:t>, </a:t>
            </a:r>
            <a:r>
              <a:rPr lang="en-US" dirty="0" err="1" smtClean="0"/>
              <a:t>io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Выбрать </a:t>
            </a:r>
            <a:r>
              <a:rPr lang="ru-RU" dirty="0" err="1"/>
              <a:t>рандомное</a:t>
            </a:r>
            <a:r>
              <a:rPr lang="ru-RU" dirty="0"/>
              <a:t> слово (</a:t>
            </a:r>
            <a:r>
              <a:rPr lang="en-US" dirty="0"/>
              <a:t>random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75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81880" cy="4351338"/>
          </a:xfrm>
        </p:spPr>
        <p:txBody>
          <a:bodyPr/>
          <a:lstStyle/>
          <a:p>
            <a:r>
              <a:rPr lang="ru-RU" dirty="0" smtClean="0"/>
              <a:t>Для запуска приложения используется кнопка СТАРТ</a:t>
            </a:r>
          </a:p>
          <a:p>
            <a:r>
              <a:rPr lang="ru-RU" dirty="0" smtClean="0"/>
              <a:t>После нажатия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/>
              <a:t>М</a:t>
            </a:r>
            <a:r>
              <a:rPr lang="ru-RU" dirty="0" smtClean="0"/>
              <a:t>ожно выбрать уровень сложности нажав на одну из двух кнопок</a:t>
            </a:r>
            <a:endParaRPr lang="en-US" dirty="0" smtClean="0"/>
          </a:p>
          <a:p>
            <a:r>
              <a:rPr lang="ru-RU" dirty="0" smtClean="0"/>
              <a:t>Так же можно прекратить работу приложения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3" t="31425" r="41414" b="18294"/>
          <a:stretch/>
        </p:blipFill>
        <p:spPr>
          <a:xfrm>
            <a:off x="5720080" y="365124"/>
            <a:ext cx="3070649" cy="40747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t="34658" r="43385" b="14936"/>
          <a:stretch/>
        </p:blipFill>
        <p:spPr>
          <a:xfrm>
            <a:off x="9057640" y="2402521"/>
            <a:ext cx="2915920" cy="38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480" y="1327785"/>
            <a:ext cx="7553960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После выбора уровня открывается данное окно</a:t>
            </a:r>
          </a:p>
          <a:p>
            <a:r>
              <a:rPr lang="ru-RU" dirty="0" smtClean="0"/>
              <a:t>Кнопка СТОП отвечает за прекращение работы приложения</a:t>
            </a:r>
          </a:p>
          <a:p>
            <a:r>
              <a:rPr lang="ru-RU" dirty="0" smtClean="0"/>
              <a:t>Кнопка ДАЛЕЕ отвечает за следующее слово</a:t>
            </a:r>
          </a:p>
          <a:p>
            <a:r>
              <a:rPr lang="ru-RU" dirty="0" smtClean="0"/>
              <a:t>Кнопка ОЗВУЧИТЬ озвучивает слово и открывает выбор вариантов ответа, так же эту кнопку можно прослушивать заново</a:t>
            </a:r>
          </a:p>
          <a:p>
            <a:r>
              <a:rPr lang="ru-RU" dirty="0" smtClean="0"/>
              <a:t>В пустом окне буде выводится правильность пользовательского ответа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3" t="35017" r="43434" b="14702"/>
          <a:stretch/>
        </p:blipFill>
        <p:spPr>
          <a:xfrm>
            <a:off x="8478520" y="2031999"/>
            <a:ext cx="2875280" cy="38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63720" cy="4351338"/>
          </a:xfrm>
        </p:spPr>
        <p:txBody>
          <a:bodyPr/>
          <a:lstStyle/>
          <a:p>
            <a:r>
              <a:rPr lang="ru-RU" dirty="0" smtClean="0"/>
              <a:t>При нажатии кнопки ОЗВУЧИТЬ появляются кнопки с выбором ответа. Ответ можно выбрать только один. После нажатия на кнопку, в поле для вывода ответа выводится верное ли выбрали слово. Свой выбор можно изменить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8" t="34534" r="43276" b="14471"/>
          <a:stretch/>
        </p:blipFill>
        <p:spPr>
          <a:xfrm>
            <a:off x="6583680" y="271732"/>
            <a:ext cx="2357120" cy="31687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t="34479" r="43435" b="14701"/>
          <a:stretch/>
        </p:blipFill>
        <p:spPr>
          <a:xfrm>
            <a:off x="9565640" y="264758"/>
            <a:ext cx="2316480" cy="31217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3" t="34658" r="43131" b="14344"/>
          <a:stretch/>
        </p:blipFill>
        <p:spPr>
          <a:xfrm>
            <a:off x="6624320" y="3533894"/>
            <a:ext cx="2316480" cy="30742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3" t="34298" r="43333" b="14164"/>
          <a:stretch/>
        </p:blipFill>
        <p:spPr>
          <a:xfrm>
            <a:off x="9545320" y="3440502"/>
            <a:ext cx="2336800" cy="31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Выводы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Я создала прекрасное приложение для людей с проблемами слуха.</a:t>
            </a:r>
          </a:p>
          <a:p>
            <a:pPr marL="0" indent="0" algn="ctr">
              <a:buNone/>
            </a:pPr>
            <a:r>
              <a:rPr lang="ru-RU" dirty="0" smtClean="0"/>
              <a:t>Возможности доработки и развития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 smtClean="0"/>
              <a:t>Написать код с более непохожими словами</a:t>
            </a:r>
          </a:p>
          <a:p>
            <a:r>
              <a:rPr lang="ru-RU" dirty="0" smtClean="0"/>
              <a:t>Создать приложение для общего пользования с возможностью всем его скачивать</a:t>
            </a:r>
          </a:p>
          <a:p>
            <a:r>
              <a:rPr lang="ru-RU" dirty="0" smtClean="0"/>
              <a:t>Сделать красивый дизайн приложени</a:t>
            </a:r>
            <a:r>
              <a:rPr lang="ru-RU" dirty="0"/>
              <a:t>ю</a:t>
            </a:r>
          </a:p>
        </p:txBody>
      </p:sp>
    </p:spTree>
    <p:extLst>
      <p:ext uri="{BB962C8B-B14F-4D97-AF65-F5344CB8AC3E}">
        <p14:creationId xmlns:p14="http://schemas.microsoft.com/office/powerpoint/2010/main" val="38673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204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Сочный слух</vt:lpstr>
      <vt:lpstr>Идея проекта</vt:lpstr>
      <vt:lpstr>Реализация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Сочный слух</dc:title>
  <dc:creator>Учетная запись Майкрософт</dc:creator>
  <cp:lastModifiedBy>Учетная запись Майкрософт</cp:lastModifiedBy>
  <cp:revision>16</cp:revision>
  <dcterms:created xsi:type="dcterms:W3CDTF">2022-11-05T15:52:50Z</dcterms:created>
  <dcterms:modified xsi:type="dcterms:W3CDTF">2022-11-17T14:42:39Z</dcterms:modified>
</cp:coreProperties>
</file>