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73" r:id="rId7"/>
    <p:sldId id="272" r:id="rId8"/>
    <p:sldId id="269" r:id="rId9"/>
    <p:sldId id="271" r:id="rId10"/>
    <p:sldId id="274" r:id="rId11"/>
    <p:sldId id="267" r:id="rId12"/>
    <p:sldId id="275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BEw7FSaaymTLY7SOjKL1764z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173" y="283"/>
      </p:cViewPr>
      <p:guideLst>
        <p:guide orient="horz" pos="2886"/>
        <p:guide pos="2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332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28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27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91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33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be466e3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be466e3c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28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be466e3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be466e3c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39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be466e3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be466e3c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63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02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lask.palletsprojects.com/en/latest/" TargetMode="External"/><Relationship Id="rId13" Type="http://schemas.openxmlformats.org/officeDocument/2006/relationships/hyperlink" Target="https://ru.stackoverflow.com/questions/1345344/%D0%9A%D0%B0%D0%BA-%D0%B7%D0%B0%D0%B3%D1%80%D1%83%D0%B7%D0%B8%D1%82%D1%8C-%D1%84%D0%BE%D1%82%D0%BE%D0%B3%D1%80%D0%B0%D1%84%D0%B8%D1%8E-%D0%BD%D0%B0-%D1%81%D0%B5%D1%80%D0%B2%D0%B5%D1%80-%D1%81-%D0%BF%D0%BE%D0%BC%D0%BE%D1%89%D1%8C%D1%8E-flask-forms-%D0%B8-mongodb" TargetMode="External"/><Relationship Id="rId3" Type="http://schemas.openxmlformats.org/officeDocument/2006/relationships/hyperlink" Target="https://itproger.com/course/reactjs-shop/" TargetMode="External"/><Relationship Id="rId7" Type="http://schemas.openxmlformats.org/officeDocument/2006/relationships/hyperlink" Target="https://flask-mysql.readthedocs.io/en/latest/" TargetMode="External"/><Relationship Id="rId12" Type="http://schemas.openxmlformats.org/officeDocument/2006/relationships/hyperlink" Target="https://ru.stackoverflow.com/questions/1057255/%D0%92%D1%8B%D0%B2%D0%BE%D0%B4-%D0%B8%D0%BD%D1%84%D0%BE%D1%80%D0%BC%D0%B0%D1%86%D0%B8%D0%B8-%D0%B8%D0%B7-%D1%81%D0%BF%D0%B8%D1%81%D0%BA%D0%B0-%D0%B3%D1%80%D1%83%D0%BF%D0%BF%D0%B0%D0%BC%D0%B8-%D1%8D%D0%BB%D0%B5%D0%BC%D0%B5%D0%BD%D1%82%D0%BE%D0%B2" TargetMode="External"/><Relationship Id="rId2" Type="http://schemas.openxmlformats.org/officeDocument/2006/relationships/hyperlink" Target="https://habr.com/ru/companies/ruvds/articles/51851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9845102/using-mysql-in-flask" TargetMode="External"/><Relationship Id="rId11" Type="http://schemas.openxmlformats.org/officeDocument/2006/relationships/hyperlink" Target="https://github.com/rcbensley/flask-pymysql" TargetMode="External"/><Relationship Id="rId5" Type="http://schemas.openxmlformats.org/officeDocument/2006/relationships/hyperlink" Target="https://www.youtube.com/watch?v=G-si1WbtNeM&amp;list=PL0lO_mIqDDFXiIQYjLbncE9Lb6sx8elKA&amp;index=3" TargetMode="External"/><Relationship Id="rId15" Type="http://schemas.openxmlformats.org/officeDocument/2006/relationships/hyperlink" Target="https://pythonworld.ru/tipy-dannyx-v-python/fajly-rabota-s-fajlami.html" TargetMode="External"/><Relationship Id="rId10" Type="http://schemas.openxmlformats.org/officeDocument/2006/relationships/hyperlink" Target="https://flask-sqlalchemy.palletsprojects.com/en/2.x/quickstart/" TargetMode="External"/><Relationship Id="rId4" Type="http://schemas.openxmlformats.org/officeDocument/2006/relationships/hyperlink" Target="https://brains.hashnode.dev/upload-user-avatar-with-a-custom-upload-button" TargetMode="External"/><Relationship Id="rId9" Type="http://schemas.openxmlformats.org/officeDocument/2006/relationships/hyperlink" Target="https://flask-russian-docs.readthedocs.io/ru/master/" TargetMode="External"/><Relationship Id="rId14" Type="http://schemas.openxmlformats.org/officeDocument/2006/relationships/hyperlink" Target="https://ru.stackoverflow.com/questions/1274204/%D0%9A%D0%B0%D0%BA-%D0%BF%D0%BE%D0%BB%D1%83%D1%87%D0%B8%D1%82%D1%8C-%D0%B4%D0%B0%D0%BD%D0%BD%D1%8B%D0%B5-%D0%B8%D0%B7-input-%D0%B8-%D0%BF%D0%B5%D1%80%D0%B5%D0%BD%D0%B5%D1%81%D1%82%D0%B8-%D0%B8%D1%85-%D0%B2-%D0%BA%D0%BE%D0%B4-fla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6095999" y="4873251"/>
            <a:ext cx="5760720" cy="1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Докладчики</a:t>
            </a:r>
          </a:p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Ученики 10И класса</a:t>
            </a:r>
          </a:p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Кулиев Амир Шахин оглы</a:t>
            </a:r>
          </a:p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Осипенко Евдокия Васильевна</a:t>
            </a:r>
            <a:endParaRPr lang="ru-RU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8857FA9-9258-4AB5-8E74-ED27C725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319" y="2509202"/>
            <a:ext cx="9113520" cy="1661993"/>
          </a:xfrm>
        </p:spPr>
        <p:txBody>
          <a:bodyPr/>
          <a:lstStyle/>
          <a:p>
            <a:pPr marL="0" algn="ctr"/>
            <a:r>
              <a:rPr lang="en-US" dirty="0"/>
              <a:t>SVIDQN: </a:t>
            </a:r>
            <a:r>
              <a:rPr lang="ru-RU" dirty="0"/>
              <a:t>Сайт </a:t>
            </a:r>
          </a:p>
          <a:p>
            <a:pPr marL="0" algn="ctr"/>
            <a:r>
              <a:rPr lang="ru-RU" dirty="0"/>
              <a:t>для 3</a:t>
            </a:r>
            <a:r>
              <a:rPr lang="en-US" dirty="0"/>
              <a:t>D</a:t>
            </a:r>
            <a:r>
              <a:rPr lang="ru-RU" dirty="0"/>
              <a:t>-</a:t>
            </a:r>
            <a:r>
              <a:rPr lang="ru-RU" dirty="0" err="1"/>
              <a:t>моделлеров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799" y="1492535"/>
            <a:ext cx="9113520" cy="830997"/>
          </a:xfrm>
        </p:spPr>
        <p:txBody>
          <a:bodyPr/>
          <a:lstStyle/>
          <a:p>
            <a:pPr algn="ctr"/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918" y="2323532"/>
            <a:ext cx="3005282" cy="275367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071177" y="5261423"/>
            <a:ext cx="3866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https://github.com/Evdokiya01/project_10klass</a:t>
            </a:r>
          </a:p>
        </p:txBody>
      </p:sp>
    </p:spTree>
    <p:extLst>
      <p:ext uri="{BB962C8B-B14F-4D97-AF65-F5344CB8AC3E}">
        <p14:creationId xmlns:p14="http://schemas.microsoft.com/office/powerpoint/2010/main" val="214095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l="2522" t="-1" r="2521" b="958"/>
          <a:stretch/>
        </p:blipFill>
        <p:spPr>
          <a:xfrm>
            <a:off x="2282952" y="890389"/>
            <a:ext cx="3200400" cy="48943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214946" y="173368"/>
            <a:ext cx="1461453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dirty="0" err="1" smtClean="0">
                <a:latin typeface="Calibri"/>
                <a:ea typeface="Calibri"/>
                <a:cs typeface="Calibri"/>
                <a:sym typeface="Calibri"/>
              </a:rPr>
              <a:t>Контакт</a:t>
            </a:r>
            <a:r>
              <a:rPr lang="ru-RU" sz="2750" dirty="0" smtClean="0"/>
              <a:t>ы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D7B5ACF-870F-443E-9313-C5673407C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97" b="93857" l="5986" r="94014">
                        <a14:foregroundMark x1="47183" y1="14742" x2="22887" y2="21867"/>
                        <a14:foregroundMark x1="22887" y1="21867" x2="11268" y2="65848"/>
                        <a14:foregroundMark x1="11268" y1="65848" x2="11972" y2="81818"/>
                        <a14:foregroundMark x1="11972" y1="81818" x2="31690" y2="89926"/>
                        <a14:foregroundMark x1="31690" y1="89926" x2="73592" y2="87469"/>
                        <a14:foregroundMark x1="73592" y1="87469" x2="83099" y2="34644"/>
                        <a14:foregroundMark x1="83099" y1="34644" x2="38028" y2="37346"/>
                        <a14:foregroundMark x1="38028" y1="37346" x2="59155" y2="38084"/>
                        <a14:foregroundMark x1="59155" y1="38084" x2="37324" y2="54054"/>
                        <a14:foregroundMark x1="37324" y1="54054" x2="73592" y2="57002"/>
                        <a14:foregroundMark x1="73592" y1="57002" x2="43662" y2="69533"/>
                        <a14:foregroundMark x1="43662" y1="69533" x2="72183" y2="81818"/>
                        <a14:foregroundMark x1="72183" y1="81818" x2="54930" y2="92629"/>
                        <a14:foregroundMark x1="54930" y1="92629" x2="26056" y2="95086"/>
                        <a14:foregroundMark x1="26056" y1="95086" x2="6690" y2="57002"/>
                        <a14:foregroundMark x1="6690" y1="57002" x2="31690" y2="79853"/>
                        <a14:foregroundMark x1="31690" y1="79853" x2="48239" y2="70516"/>
                        <a14:foregroundMark x1="48239" y1="70516" x2="51761" y2="75184"/>
                        <a14:foregroundMark x1="47183" y1="19902" x2="58451" y2="25307"/>
                        <a14:foregroundMark x1="57042" y1="26536" x2="83803" y2="23096"/>
                        <a14:foregroundMark x1="84507" y1="23587" x2="94718" y2="67813"/>
                        <a14:foregroundMark x1="89085" y1="88698" x2="36268" y2="94103"/>
                        <a14:foregroundMark x1="53873" y1="33907" x2="47535" y2="10074"/>
                        <a14:foregroundMark x1="47535" y1="10074" x2="50000" y2="5897"/>
                        <a14:foregroundMark x1="53169" y1="11794" x2="37676" y2="14005"/>
                        <a14:foregroundMark x1="50704" y1="14496" x2="54225" y2="16708"/>
                        <a14:foregroundMark x1="36620" y1="13514" x2="38028" y2="18428"/>
                        <a14:foregroundMark x1="38380" y1="14005" x2="38028" y2="19656"/>
                        <a14:foregroundMark x1="38380" y1="14742" x2="37324" y2="19656"/>
                        <a14:backgroundMark x1="95070" y1="79853" x2="94718" y2="614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1398" y="604576"/>
            <a:ext cx="3814092" cy="54659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7639" y="2814002"/>
            <a:ext cx="6842761" cy="83099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57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238124" y="6350"/>
            <a:ext cx="11804523" cy="675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8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Актуальность</a:t>
            </a:r>
            <a:endParaRPr lang="ru-RU" sz="1600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Людям нужен ресурс, который объединил бы программы по подготовке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моделлеров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был площадкой по обмену опытом и биржей специалистов, а также имел выбор языков</a:t>
            </a: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России похожие услуги предлагает только Render.ru. Зарубежные же ресурсы, такие как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Spline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3D,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SketchFab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CGTrader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работают быстрее, у них лучше навигация и шире предложение, но отсутствует русский язык, что может стать большой проблемой для начинающего инженера</a:t>
            </a: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Решение этой проблемы - создать похожий сайт, в котором будет всё самое лучшее от конкурентов, не забывая о своих наработках.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8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Цель</a:t>
            </a: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Создать универсальный сайт для 3</a:t>
            </a:r>
            <a:r>
              <a:rPr lang="en-US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ru-RU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ru-RU" sz="1600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моделлеров</a:t>
            </a:r>
            <a:r>
              <a:rPr lang="ru-RU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любого типа (инженеров, дизайнеров и т.д.), в котором они смогут обучаться, получать опыт и зарабатывать</a:t>
            </a:r>
            <a:endParaRPr lang="ru-RU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8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Задачи</a:t>
            </a:r>
            <a:endParaRPr lang="ru-RU" sz="700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Проанализировать текущие проблемы конкурентов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Поработать с информацией (дизайн, идея, структура, возможности)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Выбор языка программирования для реализации плана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Реализовать проект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Оформить документацию</a:t>
            </a:r>
            <a:endParaRPr lang="ru-RU" sz="1600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59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96227" y="185356"/>
            <a:ext cx="8361998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Описание входных данных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9D747AF1-906E-4CC3-AE19-939854D02F8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6227" y="825909"/>
            <a:ext cx="6572821" cy="3549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10306" r="4786" b="9464"/>
          <a:stretch/>
        </p:blipFill>
        <p:spPr>
          <a:xfrm>
            <a:off x="7168004" y="2713237"/>
            <a:ext cx="4709363" cy="3520225"/>
          </a:xfrm>
          <a:prstGeom prst="rect">
            <a:avLst/>
          </a:prstGeom>
          <a:effectLst>
            <a:glow rad="139700">
              <a:schemeClr val="tx1">
                <a:lumMod val="65000"/>
                <a:lumOff val="35000"/>
                <a:alpha val="32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6226" y="185356"/>
            <a:ext cx="6003990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>
                <a:latin typeface="Calibri"/>
                <a:ea typeface="Calibri"/>
                <a:cs typeface="Calibri"/>
                <a:sym typeface="Calibri"/>
              </a:rPr>
              <a:t>Описание среды программирования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xmlns="" id="{73641C6A-0466-4AFF-A991-C0E09E07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" y="1904029"/>
            <a:ext cx="5401818" cy="3649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906943C-1D95-467A-8AFB-922EDBAF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462" y="2561132"/>
            <a:ext cx="3696216" cy="201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C1D804-E14C-4F69-8374-8EAA7DB289EF}"/>
              </a:ext>
            </a:extLst>
          </p:cNvPr>
          <p:cNvSpPr txBox="1"/>
          <p:nvPr/>
        </p:nvSpPr>
        <p:spPr>
          <a:xfrm>
            <a:off x="1803180" y="119234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Back-End: Python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Flask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20060A-9D7F-4A02-957A-DC0120C54C85}"/>
              </a:ext>
            </a:extLst>
          </p:cNvPr>
          <p:cNvSpPr txBox="1"/>
          <p:nvPr/>
        </p:nvSpPr>
        <p:spPr>
          <a:xfrm>
            <a:off x="7774440" y="1193742"/>
            <a:ext cx="2777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Front-End: HTML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be466e3c_1_1"/>
          <p:cNvSpPr txBox="1">
            <a:spLocks noGrp="1"/>
          </p:cNvSpPr>
          <p:nvPr>
            <p:ph type="title"/>
          </p:nvPr>
        </p:nvSpPr>
        <p:spPr>
          <a:xfrm>
            <a:off x="296221" y="185350"/>
            <a:ext cx="7073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Страницы сайта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4.png">
            <a:extLst>
              <a:ext uri="{FF2B5EF4-FFF2-40B4-BE49-F238E27FC236}">
                <a16:creationId xmlns:a16="http://schemas.microsoft.com/office/drawing/2014/main" xmlns="" id="{2DE5C00B-20A3-4BAD-BB1E-BF1D25751B8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6222" y="967695"/>
            <a:ext cx="3479102" cy="4930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7.png">
            <a:extLst>
              <a:ext uri="{FF2B5EF4-FFF2-40B4-BE49-F238E27FC236}">
                <a16:creationId xmlns:a16="http://schemas.microsoft.com/office/drawing/2014/main" xmlns="" id="{A40AB90A-E6AB-40CE-84B1-6BF84C14D8B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64004" y="948385"/>
            <a:ext cx="3525834" cy="494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6.png">
            <a:extLst>
              <a:ext uri="{FF2B5EF4-FFF2-40B4-BE49-F238E27FC236}">
                <a16:creationId xmlns:a16="http://schemas.microsoft.com/office/drawing/2014/main" xmlns="" id="{3402679D-FDB9-4779-A542-3F68DF052B4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923920" y="948385"/>
            <a:ext cx="3427648" cy="494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7B02C31-ADE5-4AFB-AE89-B5B86DD991E5}"/>
              </a:ext>
            </a:extLst>
          </p:cNvPr>
          <p:cNvSpPr txBox="1"/>
          <p:nvPr/>
        </p:nvSpPr>
        <p:spPr>
          <a:xfrm>
            <a:off x="6092470" y="588718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Профиль (макет)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3DD2C6-5FAD-4820-BB60-07B5AABF40A0}"/>
              </a:ext>
            </a:extLst>
          </p:cNvPr>
          <p:cNvSpPr txBox="1"/>
          <p:nvPr/>
        </p:nvSpPr>
        <p:spPr>
          <a:xfrm>
            <a:off x="9992801" y="5887185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Форум (макет)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C70E81-17CB-4CD9-A22C-1A77D369639A}"/>
              </a:ext>
            </a:extLst>
          </p:cNvPr>
          <p:cNvSpPr txBox="1"/>
          <p:nvPr/>
        </p:nvSpPr>
        <p:spPr>
          <a:xfrm>
            <a:off x="2100768" y="5890305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be466e3c_1_1"/>
          <p:cNvSpPr txBox="1">
            <a:spLocks noGrp="1"/>
          </p:cNvSpPr>
          <p:nvPr>
            <p:ph type="title"/>
          </p:nvPr>
        </p:nvSpPr>
        <p:spPr>
          <a:xfrm>
            <a:off x="296221" y="185350"/>
            <a:ext cx="7073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Страницы сайта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8927212-8E77-4F95-AFB8-8F80BF948C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221" y="1358054"/>
            <a:ext cx="5095739" cy="347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D2E49F-7EFE-4EB4-A7BC-E5F1B231B3E9}"/>
              </a:ext>
            </a:extLst>
          </p:cNvPr>
          <p:cNvSpPr txBox="1"/>
          <p:nvPr/>
        </p:nvSpPr>
        <p:spPr>
          <a:xfrm>
            <a:off x="3046031" y="4871773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Магазин (реализация №1)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9BC662-4F36-4033-A35F-D1220ACB01AB}"/>
              </a:ext>
            </a:extLst>
          </p:cNvPr>
          <p:cNvSpPr txBox="1"/>
          <p:nvPr/>
        </p:nvSpPr>
        <p:spPr>
          <a:xfrm>
            <a:off x="9624822" y="4875637"/>
            <a:ext cx="2567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Магазин (реализация №2)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4361" r="2736"/>
          <a:stretch/>
        </p:blipFill>
        <p:spPr>
          <a:xfrm>
            <a:off x="6102905" y="1358054"/>
            <a:ext cx="5875735" cy="3473600"/>
          </a:xfrm>
          <a:prstGeom prst="rect">
            <a:avLst/>
          </a:prstGeom>
          <a:effectLst>
            <a:glow rad="228600">
              <a:schemeClr val="tx1">
                <a:lumMod val="50000"/>
                <a:lumOff val="50000"/>
                <a:alpha val="3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468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be466e3c_1_1"/>
          <p:cNvSpPr txBox="1">
            <a:spLocks noGrp="1"/>
          </p:cNvSpPr>
          <p:nvPr>
            <p:ph type="title"/>
          </p:nvPr>
        </p:nvSpPr>
        <p:spPr>
          <a:xfrm>
            <a:off x="296221" y="185350"/>
            <a:ext cx="7073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Страницы сайта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1" y="853440"/>
            <a:ext cx="5744926" cy="36264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4013"/>
          <a:stretch/>
        </p:blipFill>
        <p:spPr>
          <a:xfrm>
            <a:off x="6106028" y="2875280"/>
            <a:ext cx="5740400" cy="3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;g2c9be466e3c_1_1">
            <a:extLst>
              <a:ext uri="{FF2B5EF4-FFF2-40B4-BE49-F238E27FC236}">
                <a16:creationId xmlns:a16="http://schemas.microsoft.com/office/drawing/2014/main" xmlns="" id="{6D69FCA2-15CF-4E04-BCC7-BC1026CFB5B6}"/>
              </a:ext>
            </a:extLst>
          </p:cNvPr>
          <p:cNvSpPr txBox="1">
            <a:spLocks/>
          </p:cNvSpPr>
          <p:nvPr/>
        </p:nvSpPr>
        <p:spPr>
          <a:xfrm>
            <a:off x="296221" y="185350"/>
            <a:ext cx="7073700" cy="4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ru-RU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Заключение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E99170C-910E-4CBF-904C-8A7B13B5D682}"/>
              </a:ext>
            </a:extLst>
          </p:cNvPr>
          <p:cNvSpPr txBox="1"/>
          <p:nvPr/>
        </p:nvSpPr>
        <p:spPr>
          <a:xfrm>
            <a:off x="232212" y="632267"/>
            <a:ext cx="11536115" cy="284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Проанализировали текущие проблемы конкурентов, поработали с информацией (дизайн, идея, структура, возможности)</a:t>
            </a:r>
            <a:r>
              <a:rPr lang="ru-RU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выбрали и обосновали использованные</a:t>
            </a: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языкт</a:t>
            </a: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программирования, довели проект до демонстрационного состояния</a:t>
            </a:r>
            <a:r>
              <a:rPr lang="ru-RU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</a:t>
            </a: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оформили документацию.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данный момент готовы главная страница,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хэдер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футер. Представлены две возможные версии магазина, прототип форума, регистрации и профиля. В дальнейшем планируется доработать смену темы сайта и возможность изменения языка.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 время создания сайта команда приобрела ценный опыт и навыки в сфере веб-разработки. Теперь обладаем способностями для создания веб-приложения для размещения и последующей монетизации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310990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5ABA8-51B7-4897-884D-7345E06F67E4}"/>
              </a:ext>
            </a:extLst>
          </p:cNvPr>
          <p:cNvSpPr txBox="1"/>
          <p:nvPr/>
        </p:nvSpPr>
        <p:spPr>
          <a:xfrm>
            <a:off x="821182" y="872477"/>
            <a:ext cx="10740898" cy="5091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u="sng" dirty="0">
                <a:hlinkClick r:id="rId2"/>
              </a:rPr>
              <a:t>https://habr.com/ru/companies/ruvds/articles/518514/</a:t>
            </a:r>
            <a:r>
              <a:rPr lang="ru-RU" sz="1200" dirty="0"/>
              <a:t> – разработка заголовков</a:t>
            </a:r>
          </a:p>
          <a:p>
            <a:r>
              <a:rPr lang="ru-RU" sz="1200" u="sng" dirty="0">
                <a:hlinkClick r:id="rId3"/>
              </a:rPr>
              <a:t>https://itproger.com/course/reactjs-shop/</a:t>
            </a:r>
            <a:r>
              <a:rPr lang="ru-RU" sz="1200" dirty="0"/>
              <a:t> – разработка магазинов на </a:t>
            </a:r>
            <a:r>
              <a:rPr lang="ru-RU" sz="1200" dirty="0" err="1"/>
              <a:t>ReactJS</a:t>
            </a:r>
            <a:endParaRPr lang="ru-RU" sz="1200" dirty="0"/>
          </a:p>
          <a:p>
            <a:r>
              <a:rPr lang="ru-RU" sz="1200" u="sng" dirty="0">
                <a:hlinkClick r:id="rId4"/>
              </a:rPr>
              <a:t>https://brains.hashnode.dev/upload-user-avatar-with-a-custom-upload-button</a:t>
            </a:r>
            <a:r>
              <a:rPr lang="ru-RU" sz="1200" dirty="0"/>
              <a:t> – загрузка </a:t>
            </a:r>
            <a:r>
              <a:rPr lang="ru-RU" sz="1200" dirty="0" err="1"/>
              <a:t>аватара</a:t>
            </a:r>
            <a:endParaRPr lang="ru-RU" sz="1200" dirty="0"/>
          </a:p>
          <a:p>
            <a:r>
              <a:rPr lang="ru-RU" sz="1200" dirty="0"/>
              <a:t> </a:t>
            </a:r>
          </a:p>
          <a:p>
            <a:r>
              <a:rPr lang="ru-RU" sz="1200" u="sng" dirty="0">
                <a:hlinkClick r:id="rId5"/>
              </a:rPr>
              <a:t>https://www.youtube.com/watch?v=G-si1WbtNeM&amp;list=PL0lO_mIqDDFXiIQYjLbncE9Lb6sx8elKA&amp;index=3</a:t>
            </a:r>
            <a:endParaRPr lang="ru-RU" sz="1200" dirty="0"/>
          </a:p>
          <a:p>
            <a:r>
              <a:rPr lang="ru-RU" sz="1200" u="sng" dirty="0">
                <a:hlinkClick r:id="rId6"/>
              </a:rPr>
              <a:t>https://stackoverflow.com/questions/9845102/using-mysql-in-flask</a:t>
            </a:r>
            <a:r>
              <a:rPr lang="ru-RU" sz="1200" dirty="0"/>
              <a:t> - пример работы с </a:t>
            </a:r>
            <a:r>
              <a:rPr lang="ru-RU" sz="1200" dirty="0" err="1"/>
              <a:t>бд</a:t>
            </a:r>
            <a:endParaRPr lang="ru-RU" sz="1200" dirty="0"/>
          </a:p>
          <a:p>
            <a:r>
              <a:rPr lang="ru-RU" sz="1200" u="sng" dirty="0">
                <a:hlinkClick r:id="rId7"/>
              </a:rPr>
              <a:t>https://flask-mysql.readthedocs.io/en/latest/</a:t>
            </a:r>
            <a:r>
              <a:rPr lang="ru-RU" sz="1200" dirty="0"/>
              <a:t> - другой пример работы с </a:t>
            </a:r>
            <a:r>
              <a:rPr lang="ru-RU" sz="1200" dirty="0" err="1"/>
              <a:t>бд</a:t>
            </a:r>
            <a:endParaRPr lang="ru-RU" sz="1200" dirty="0"/>
          </a:p>
          <a:p>
            <a:r>
              <a:rPr lang="ru-RU" sz="1200" u="sng" dirty="0">
                <a:hlinkClick r:id="rId8"/>
              </a:rPr>
              <a:t>https://flask.palletsprojects.com/en/latest/</a:t>
            </a:r>
            <a:r>
              <a:rPr lang="ru-RU" sz="1200" dirty="0"/>
              <a:t> - документация </a:t>
            </a:r>
            <a:r>
              <a:rPr lang="ru-RU" sz="1200" dirty="0" err="1"/>
              <a:t>англиский</a:t>
            </a:r>
            <a:endParaRPr lang="ru-RU" sz="1200" dirty="0"/>
          </a:p>
          <a:p>
            <a:r>
              <a:rPr lang="ru-RU" sz="1200" u="sng" dirty="0">
                <a:hlinkClick r:id="rId9"/>
              </a:rPr>
              <a:t>https://flask-russian-docs.readthedocs.io/ru/master/</a:t>
            </a:r>
            <a:r>
              <a:rPr lang="ru-RU" sz="1200" dirty="0"/>
              <a:t> - документация русский</a:t>
            </a:r>
          </a:p>
          <a:p>
            <a:r>
              <a:rPr lang="en-US" sz="1200" u="sng" dirty="0">
                <a:hlinkClick r:id="rId10"/>
              </a:rPr>
              <a:t>https://flask-sqlalchemy.palletsprojects.com/en/2.x/quickstart/</a:t>
            </a:r>
            <a:r>
              <a:rPr lang="en-US" sz="1200" dirty="0"/>
              <a:t> - </a:t>
            </a:r>
            <a:r>
              <a:rPr lang="en-US" sz="1200" dirty="0" err="1"/>
              <a:t>ljrevtynfqbA</a:t>
            </a:r>
            <a:endParaRPr lang="ru-RU" sz="1200" dirty="0"/>
          </a:p>
          <a:p>
            <a:r>
              <a:rPr lang="ru-RU" sz="1200" u="sng" dirty="0">
                <a:hlinkClick r:id="rId11"/>
              </a:rPr>
              <a:t>https://github.com/rcbensley/flask-pymysql</a:t>
            </a:r>
            <a:r>
              <a:rPr lang="ru-RU" sz="1200" dirty="0"/>
              <a:t> - полезный </a:t>
            </a:r>
            <a:r>
              <a:rPr lang="ru-RU" sz="1200" dirty="0" err="1"/>
              <a:t>гитхаб</a:t>
            </a:r>
            <a:endParaRPr lang="ru-RU" sz="1200" dirty="0"/>
          </a:p>
          <a:p>
            <a:r>
              <a:rPr lang="ru-RU" sz="1200" u="sng" dirty="0">
                <a:hlinkClick r:id="rId12"/>
              </a:rPr>
              <a:t>https://ru.stackoverflow.com/questions/1057255/%D0%92%D1%8B%D0%B2%D0%BE%D0%B4-%D0%B8%D0%BD%D1%84%D0%BE%D1%80%D0%BC%D0%B0%D1%86%D0%B8%D0%B8-%D0%B8%D0%B7-%D1%81%D0%BF%D0%B8%D1%81%D0%BA%D0%B0-%D0%B3%D1%80%D1%83%D0%BF%D0%BF%D0%B0%D0%BC%D0%B8-%D1%8D%D0%BB%D0%B5%D0%BC%D0%B5%D0%BD%D1%82%D0%BE%D0%B2</a:t>
            </a:r>
            <a:r>
              <a:rPr lang="ru-RU" sz="1200" dirty="0"/>
              <a:t> - вывод нескольких элементов подряд</a:t>
            </a:r>
          </a:p>
          <a:p>
            <a:r>
              <a:rPr lang="ru-RU" sz="1200" u="sng" dirty="0">
                <a:hlinkClick r:id="rId13"/>
              </a:rPr>
              <a:t>https://ru.stackoverflow.com/questions/1345344/%D0%9A%D0%B0%D0%BA-%D0%B7%D0%B0%D0%B3%D1%80%D1%83%D0%B7%D0%B8%D1%82%D1%8C-%D1%84%D0%BE%D1%82%D0%BE%D0%B3%D1%80%D0%B0%D1%84%D0%B8%D1%8E-%D0%BD%D0%B0-%D1%81%D0%B5%D1%80%D0%B2%D0%B5%D1%80-%D1%81-%D0%BF%D0%BE%D0%BC%D0%BE%D1%89%D1%8C%D1%8E-flask-forms-%D0%B8-mongodb</a:t>
            </a:r>
            <a:r>
              <a:rPr lang="ru-RU" sz="1200" dirty="0"/>
              <a:t> - загрузка фото на сервер</a:t>
            </a:r>
          </a:p>
          <a:p>
            <a:r>
              <a:rPr lang="ru-RU" sz="1200" u="sng" dirty="0">
                <a:hlinkClick r:id="rId14"/>
              </a:rPr>
              <a:t>https://ru.stackoverflow.com/questions/1274204/%D0%9A%D0%B0%D0%BA-%D0%BF%D0%BE%D0%BB%D1%83%D1%87%D0%B8%D1%82%D1%8C-%D0%B4%D0%B0%D0%BD%D0%BD%D1%8B%D0%B5-%D0%B8%D0%B7-input-%D0%B8-%D0%BF%D0%B5%D1%80%D0%B5%D0%BD%D0%B5%D1%81%D1%82%D0%B8-%D0%B8%D1%85-%D0%B2-%D0%BA%D0%BE%D0%B4-flask</a:t>
            </a:r>
            <a:r>
              <a:rPr lang="ru-RU" sz="1200" dirty="0"/>
              <a:t> - получение данных из поля ввода</a:t>
            </a:r>
          </a:p>
          <a:p>
            <a:r>
              <a:rPr lang="ru-RU" sz="1200" u="sng" dirty="0">
                <a:hlinkClick r:id="rId15"/>
              </a:rPr>
              <a:t>https://pythonworld.ru/tipy-dannyx-v-python/fajly-rabota-s-fajlami.html</a:t>
            </a:r>
            <a:r>
              <a:rPr lang="ru-RU" sz="1200" dirty="0"/>
              <a:t> - работа с файлами на питоне</a:t>
            </a:r>
          </a:p>
          <a:p>
            <a:r>
              <a:rPr lang="ru-RU" sz="1200" dirty="0"/>
              <a:t>и др.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1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5014F2-21B6-4BE6-AE65-403AA5C510F9}"/>
              </a:ext>
            </a:extLst>
          </p:cNvPr>
          <p:cNvSpPr txBox="1"/>
          <p:nvPr/>
        </p:nvSpPr>
        <p:spPr>
          <a:xfrm>
            <a:off x="221742" y="166377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374303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351</Words>
  <Application>Microsoft Office PowerPoint</Application>
  <PresentationFormat>Широкоэкранный</PresentationFormat>
  <Paragraphs>55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Описание входных данных</vt:lpstr>
      <vt:lpstr>Описание среды программирования</vt:lpstr>
      <vt:lpstr>Страницы сайта</vt:lpstr>
      <vt:lpstr>Страницы сайта</vt:lpstr>
      <vt:lpstr>Страницы сайта</vt:lpstr>
      <vt:lpstr>Презентация PowerPoint</vt:lpstr>
      <vt:lpstr>Презентация PowerPoint</vt:lpstr>
      <vt:lpstr>Github</vt:lpstr>
      <vt:lpstr>Контакты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Amir Kuliev</dc:creator>
  <cp:lastModifiedBy>Евдокия Осипенко</cp:lastModifiedBy>
  <cp:revision>36</cp:revision>
  <dcterms:created xsi:type="dcterms:W3CDTF">2024-03-15T15:10:18Z</dcterms:created>
  <dcterms:modified xsi:type="dcterms:W3CDTF">2024-05-30T23:47:48Z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2024-03-15T00:00:00Z</vt:filetime>
  </property>
</Properties>
</file>