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emf" ContentType="image/x-emf"/>
  <Override PartName="/ppt/media/image2.emf" ContentType="image/x-emf"/>
  <Override PartName="/ppt/media/image5.png" ContentType="image/png"/>
  <Override PartName="/ppt/media/image3.emf" ContentType="image/x-emf"/>
  <Override PartName="/ppt/media/image4.emf" ContentType="image/x-emf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3640" y="211680"/>
            <a:ext cx="4039560" cy="975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300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745080" y="1910880"/>
            <a:ext cx="2561760" cy="88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057"/>
              </a:spcAft>
            </a:pP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745080" y="2879280"/>
            <a:ext cx="2561760" cy="88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057"/>
              </a:spcAft>
            </a:pP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3640" y="211680"/>
            <a:ext cx="4039560" cy="975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300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745080" y="1910880"/>
            <a:ext cx="1249920" cy="88416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pPr algn="ctr">
              <a:spcAft>
                <a:spcPts val="1057"/>
              </a:spcAft>
            </a:pP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058000" y="1910880"/>
            <a:ext cx="1249920" cy="88416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pPr algn="ctr">
              <a:spcAft>
                <a:spcPts val="1057"/>
              </a:spcAft>
            </a:pP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3745080" y="2879280"/>
            <a:ext cx="1249920" cy="88416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pPr algn="ctr">
              <a:spcAft>
                <a:spcPts val="1057"/>
              </a:spcAft>
            </a:pP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58000" y="2879280"/>
            <a:ext cx="1249920" cy="88416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pPr algn="ctr">
              <a:spcAft>
                <a:spcPts val="1057"/>
              </a:spcAft>
            </a:pP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3640" y="211680"/>
            <a:ext cx="4039560" cy="975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300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745080" y="1910880"/>
            <a:ext cx="824760" cy="88416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pPr algn="ctr">
              <a:spcAft>
                <a:spcPts val="1057"/>
              </a:spcAft>
            </a:pP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11600" y="1910880"/>
            <a:ext cx="824760" cy="88416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pPr algn="ctr">
              <a:spcAft>
                <a:spcPts val="1057"/>
              </a:spcAft>
            </a:pP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5477760" y="1910880"/>
            <a:ext cx="824760" cy="88416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pPr algn="ctr">
              <a:spcAft>
                <a:spcPts val="1057"/>
              </a:spcAft>
            </a:pP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3745080" y="2879280"/>
            <a:ext cx="824760" cy="88416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pPr algn="ctr">
              <a:spcAft>
                <a:spcPts val="1057"/>
              </a:spcAft>
            </a:pP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611600" y="2879280"/>
            <a:ext cx="824760" cy="88416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pPr algn="ctr">
              <a:spcAft>
                <a:spcPts val="1057"/>
              </a:spcAft>
            </a:pP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5477760" y="2879280"/>
            <a:ext cx="824760" cy="88416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pPr algn="ctr">
              <a:spcAft>
                <a:spcPts val="1057"/>
              </a:spcAft>
            </a:pP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3640" y="211680"/>
            <a:ext cx="4039560" cy="975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300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3745080" y="1910880"/>
            <a:ext cx="2561760" cy="185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3640" y="211680"/>
            <a:ext cx="4039560" cy="975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300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745080" y="1910880"/>
            <a:ext cx="2561760" cy="185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057"/>
              </a:spcAft>
            </a:pP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3640" y="211680"/>
            <a:ext cx="4039560" cy="975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300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745080" y="1910880"/>
            <a:ext cx="1249920" cy="185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057"/>
              </a:spcAft>
            </a:pP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058000" y="1910880"/>
            <a:ext cx="1249920" cy="185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057"/>
              </a:spcAft>
            </a:pP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3640" y="211680"/>
            <a:ext cx="4039560" cy="975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300" spc="-1" strike="noStrike">
              <a:solidFill>
                <a:srgbClr val="ffffff"/>
              </a:solidFill>
              <a:latin typeface="DejaVu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03640" y="226440"/>
            <a:ext cx="403956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3640" y="211680"/>
            <a:ext cx="4039560" cy="975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300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745080" y="1910880"/>
            <a:ext cx="1249920" cy="88416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pPr algn="ctr">
              <a:spcAft>
                <a:spcPts val="1057"/>
              </a:spcAft>
            </a:pP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058000" y="1910880"/>
            <a:ext cx="1249920" cy="185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057"/>
              </a:spcAft>
            </a:pP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745080" y="2879280"/>
            <a:ext cx="1249920" cy="88416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pPr algn="ctr">
              <a:spcAft>
                <a:spcPts val="1057"/>
              </a:spcAft>
            </a:pP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211680"/>
            <a:ext cx="4039560" cy="975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300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745080" y="1910880"/>
            <a:ext cx="2561760" cy="185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3640" y="211680"/>
            <a:ext cx="4039560" cy="975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300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745080" y="1910880"/>
            <a:ext cx="1249920" cy="185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057"/>
              </a:spcAft>
            </a:pP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58000" y="1910880"/>
            <a:ext cx="1249920" cy="88416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pPr algn="ctr">
              <a:spcAft>
                <a:spcPts val="1057"/>
              </a:spcAft>
            </a:pP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58000" y="2879280"/>
            <a:ext cx="1249920" cy="88416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pPr algn="ctr">
              <a:spcAft>
                <a:spcPts val="1057"/>
              </a:spcAft>
            </a:pP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3640" y="211680"/>
            <a:ext cx="4039560" cy="975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300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745080" y="1910880"/>
            <a:ext cx="1249920" cy="88416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pPr algn="ctr">
              <a:spcAft>
                <a:spcPts val="1057"/>
              </a:spcAft>
            </a:pP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58000" y="1910880"/>
            <a:ext cx="1249920" cy="88416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pPr algn="ctr">
              <a:spcAft>
                <a:spcPts val="1057"/>
              </a:spcAft>
            </a:pP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3745080" y="2879280"/>
            <a:ext cx="2561760" cy="88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057"/>
              </a:spcAft>
            </a:pP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3640" y="211680"/>
            <a:ext cx="4039560" cy="975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300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745080" y="1910880"/>
            <a:ext cx="2561760" cy="88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057"/>
              </a:spcAft>
            </a:pP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745080" y="2879280"/>
            <a:ext cx="2561760" cy="88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057"/>
              </a:spcAft>
            </a:pP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3640" y="211680"/>
            <a:ext cx="4039560" cy="975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300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745080" y="1910880"/>
            <a:ext cx="1249920" cy="88416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pPr algn="ctr">
              <a:spcAft>
                <a:spcPts val="1057"/>
              </a:spcAft>
            </a:pP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058000" y="1910880"/>
            <a:ext cx="1249920" cy="88416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pPr algn="ctr">
              <a:spcAft>
                <a:spcPts val="1057"/>
              </a:spcAft>
            </a:pP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3745080" y="2879280"/>
            <a:ext cx="1249920" cy="88416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pPr algn="ctr">
              <a:spcAft>
                <a:spcPts val="1057"/>
              </a:spcAft>
            </a:pP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58000" y="2879280"/>
            <a:ext cx="1249920" cy="88416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pPr algn="ctr">
              <a:spcAft>
                <a:spcPts val="1057"/>
              </a:spcAft>
            </a:pP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3640" y="211680"/>
            <a:ext cx="4039560" cy="975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300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3745080" y="1910880"/>
            <a:ext cx="824760" cy="88416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pPr algn="ctr">
              <a:spcAft>
                <a:spcPts val="1057"/>
              </a:spcAft>
            </a:pP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11600" y="1910880"/>
            <a:ext cx="824760" cy="88416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pPr algn="ctr">
              <a:spcAft>
                <a:spcPts val="1057"/>
              </a:spcAft>
            </a:pP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5477760" y="1910880"/>
            <a:ext cx="824760" cy="88416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pPr algn="ctr">
              <a:spcAft>
                <a:spcPts val="1057"/>
              </a:spcAft>
            </a:pP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3745080" y="2879280"/>
            <a:ext cx="824760" cy="88416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pPr algn="ctr">
              <a:spcAft>
                <a:spcPts val="1057"/>
              </a:spcAft>
            </a:pP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611600" y="2879280"/>
            <a:ext cx="824760" cy="88416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pPr algn="ctr">
              <a:spcAft>
                <a:spcPts val="1057"/>
              </a:spcAft>
            </a:pP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5477760" y="2879280"/>
            <a:ext cx="824760" cy="88416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pPr algn="ctr">
              <a:spcAft>
                <a:spcPts val="1057"/>
              </a:spcAft>
            </a:pP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3640" y="211680"/>
            <a:ext cx="4039560" cy="975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300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3745080" y="1910880"/>
            <a:ext cx="2561760" cy="185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3640" y="211680"/>
            <a:ext cx="4039560" cy="975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300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3745080" y="1910880"/>
            <a:ext cx="2561760" cy="185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057"/>
              </a:spcAft>
            </a:pP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3640" y="211680"/>
            <a:ext cx="4039560" cy="975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300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745080" y="1910880"/>
            <a:ext cx="1249920" cy="185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057"/>
              </a:spcAft>
            </a:pP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058000" y="1910880"/>
            <a:ext cx="1249920" cy="185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057"/>
              </a:spcAft>
            </a:pP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3640" y="211680"/>
            <a:ext cx="4039560" cy="975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300" spc="-1" strike="noStrike">
              <a:solidFill>
                <a:srgbClr val="ffffff"/>
              </a:solidFill>
              <a:latin typeface="DejaVu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3640" y="211680"/>
            <a:ext cx="4039560" cy="975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300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745080" y="1910880"/>
            <a:ext cx="2561760" cy="185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057"/>
              </a:spcAft>
            </a:pP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503640" y="226440"/>
            <a:ext cx="403956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3640" y="211680"/>
            <a:ext cx="4039560" cy="975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300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3745080" y="1910880"/>
            <a:ext cx="1249920" cy="88416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pPr algn="ctr">
              <a:spcAft>
                <a:spcPts val="1057"/>
              </a:spcAft>
            </a:pP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58000" y="1910880"/>
            <a:ext cx="1249920" cy="185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057"/>
              </a:spcAft>
            </a:pP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3745080" y="2879280"/>
            <a:ext cx="1249920" cy="88416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pPr algn="ctr">
              <a:spcAft>
                <a:spcPts val="1057"/>
              </a:spcAft>
            </a:pP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3640" y="211680"/>
            <a:ext cx="4039560" cy="975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300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3745080" y="1910880"/>
            <a:ext cx="1249920" cy="185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057"/>
              </a:spcAft>
            </a:pP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58000" y="1910880"/>
            <a:ext cx="1249920" cy="88416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pPr algn="ctr">
              <a:spcAft>
                <a:spcPts val="1057"/>
              </a:spcAft>
            </a:pP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058000" y="2879280"/>
            <a:ext cx="1249920" cy="88416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pPr algn="ctr">
              <a:spcAft>
                <a:spcPts val="1057"/>
              </a:spcAft>
            </a:pP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3640" y="211680"/>
            <a:ext cx="4039560" cy="975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300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3745080" y="1910880"/>
            <a:ext cx="1249920" cy="88416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pPr algn="ctr">
              <a:spcAft>
                <a:spcPts val="1057"/>
              </a:spcAft>
            </a:pP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058000" y="1910880"/>
            <a:ext cx="1249920" cy="88416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pPr algn="ctr">
              <a:spcAft>
                <a:spcPts val="1057"/>
              </a:spcAft>
            </a:pP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3745080" y="2879280"/>
            <a:ext cx="2561760" cy="88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057"/>
              </a:spcAft>
            </a:pP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3640" y="211680"/>
            <a:ext cx="4039560" cy="975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300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3745080" y="1910880"/>
            <a:ext cx="2561760" cy="88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057"/>
              </a:spcAft>
            </a:pP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745080" y="2879280"/>
            <a:ext cx="2561760" cy="88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057"/>
              </a:spcAft>
            </a:pP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3640" y="211680"/>
            <a:ext cx="4039560" cy="975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300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3745080" y="1910880"/>
            <a:ext cx="1249920" cy="88416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pPr algn="ctr">
              <a:spcAft>
                <a:spcPts val="1057"/>
              </a:spcAft>
            </a:pP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058000" y="1910880"/>
            <a:ext cx="1249920" cy="88416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pPr algn="ctr">
              <a:spcAft>
                <a:spcPts val="1057"/>
              </a:spcAft>
            </a:pP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3745080" y="2879280"/>
            <a:ext cx="1249920" cy="88416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pPr algn="ctr">
              <a:spcAft>
                <a:spcPts val="1057"/>
              </a:spcAft>
            </a:pP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5058000" y="2879280"/>
            <a:ext cx="1249920" cy="88416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pPr algn="ctr">
              <a:spcAft>
                <a:spcPts val="1057"/>
              </a:spcAft>
            </a:pP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3640" y="211680"/>
            <a:ext cx="4039560" cy="975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300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3745080" y="1910880"/>
            <a:ext cx="824760" cy="88416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pPr algn="ctr">
              <a:spcAft>
                <a:spcPts val="1057"/>
              </a:spcAft>
            </a:pP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611600" y="1910880"/>
            <a:ext cx="824760" cy="88416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pPr algn="ctr">
              <a:spcAft>
                <a:spcPts val="1057"/>
              </a:spcAft>
            </a:pP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5477760" y="1910880"/>
            <a:ext cx="824760" cy="88416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pPr algn="ctr">
              <a:spcAft>
                <a:spcPts val="1057"/>
              </a:spcAft>
            </a:pP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3745080" y="2879280"/>
            <a:ext cx="824760" cy="88416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pPr algn="ctr">
              <a:spcAft>
                <a:spcPts val="1057"/>
              </a:spcAft>
            </a:pP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4611600" y="2879280"/>
            <a:ext cx="824760" cy="88416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pPr algn="ctr">
              <a:spcAft>
                <a:spcPts val="1057"/>
              </a:spcAft>
            </a:pP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5477760" y="2879280"/>
            <a:ext cx="824760" cy="88416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pPr algn="ctr">
              <a:spcAft>
                <a:spcPts val="1057"/>
              </a:spcAft>
            </a:pP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3640" y="211680"/>
            <a:ext cx="4039560" cy="975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300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3745080" y="1910880"/>
            <a:ext cx="2561760" cy="1853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3640" y="211680"/>
            <a:ext cx="4039560" cy="975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300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3745080" y="1910880"/>
            <a:ext cx="2561760" cy="185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057"/>
              </a:spcAft>
            </a:pP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3640" y="211680"/>
            <a:ext cx="4039560" cy="975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300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745080" y="1910880"/>
            <a:ext cx="1249920" cy="185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057"/>
              </a:spcAft>
            </a:pP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058000" y="1910880"/>
            <a:ext cx="1249920" cy="185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057"/>
              </a:spcAft>
            </a:pP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3640" y="211680"/>
            <a:ext cx="4039560" cy="975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300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3745080" y="1910880"/>
            <a:ext cx="1249920" cy="185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057"/>
              </a:spcAft>
            </a:pP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058000" y="1910880"/>
            <a:ext cx="1249920" cy="185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057"/>
              </a:spcAft>
            </a:pP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3640" y="211680"/>
            <a:ext cx="4039560" cy="975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300" spc="-1" strike="noStrike">
              <a:solidFill>
                <a:srgbClr val="ffffff"/>
              </a:solidFill>
              <a:latin typeface="DejaVu Sans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503640" y="226440"/>
            <a:ext cx="403956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3640" y="211680"/>
            <a:ext cx="4039560" cy="975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300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3745080" y="1910880"/>
            <a:ext cx="1249920" cy="88416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pPr algn="ctr">
              <a:spcAft>
                <a:spcPts val="1057"/>
              </a:spcAft>
            </a:pP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058000" y="1910880"/>
            <a:ext cx="1249920" cy="185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057"/>
              </a:spcAft>
            </a:pP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3745080" y="2879280"/>
            <a:ext cx="1249920" cy="88416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pPr algn="ctr">
              <a:spcAft>
                <a:spcPts val="1057"/>
              </a:spcAft>
            </a:pP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3640" y="211680"/>
            <a:ext cx="4039560" cy="975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300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3745080" y="1910880"/>
            <a:ext cx="1249920" cy="185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057"/>
              </a:spcAft>
            </a:pP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058000" y="1910880"/>
            <a:ext cx="1249920" cy="88416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pPr algn="ctr">
              <a:spcAft>
                <a:spcPts val="1057"/>
              </a:spcAft>
            </a:pP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5058000" y="2879280"/>
            <a:ext cx="1249920" cy="88416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pPr algn="ctr">
              <a:spcAft>
                <a:spcPts val="1057"/>
              </a:spcAft>
            </a:pP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3640" y="211680"/>
            <a:ext cx="4039560" cy="975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300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3745080" y="1910880"/>
            <a:ext cx="1249920" cy="88416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pPr algn="ctr">
              <a:spcAft>
                <a:spcPts val="1057"/>
              </a:spcAft>
            </a:pP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5058000" y="1910880"/>
            <a:ext cx="1249920" cy="88416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pPr algn="ctr">
              <a:spcAft>
                <a:spcPts val="1057"/>
              </a:spcAft>
            </a:pP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3745080" y="2879280"/>
            <a:ext cx="2561760" cy="88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057"/>
              </a:spcAft>
            </a:pP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3640" y="211680"/>
            <a:ext cx="4039560" cy="975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300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3745080" y="1910880"/>
            <a:ext cx="2561760" cy="88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057"/>
              </a:spcAft>
            </a:pP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3745080" y="2879280"/>
            <a:ext cx="2561760" cy="88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057"/>
              </a:spcAft>
            </a:pP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3640" y="211680"/>
            <a:ext cx="4039560" cy="975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300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3745080" y="1910880"/>
            <a:ext cx="1249920" cy="88416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pPr algn="ctr">
              <a:spcAft>
                <a:spcPts val="1057"/>
              </a:spcAft>
            </a:pP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5058000" y="1910880"/>
            <a:ext cx="1249920" cy="88416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pPr algn="ctr">
              <a:spcAft>
                <a:spcPts val="1057"/>
              </a:spcAft>
            </a:pP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3745080" y="2879280"/>
            <a:ext cx="1249920" cy="88416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pPr algn="ctr">
              <a:spcAft>
                <a:spcPts val="1057"/>
              </a:spcAft>
            </a:pP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5058000" y="2879280"/>
            <a:ext cx="1249920" cy="88416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pPr algn="ctr">
              <a:spcAft>
                <a:spcPts val="1057"/>
              </a:spcAft>
            </a:pP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3640" y="211680"/>
            <a:ext cx="4039560" cy="975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300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3745080" y="1910880"/>
            <a:ext cx="824760" cy="88416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pPr algn="ctr">
              <a:spcAft>
                <a:spcPts val="1057"/>
              </a:spcAft>
            </a:pP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611600" y="1910880"/>
            <a:ext cx="824760" cy="88416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pPr algn="ctr">
              <a:spcAft>
                <a:spcPts val="1057"/>
              </a:spcAft>
            </a:pP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5477760" y="1910880"/>
            <a:ext cx="824760" cy="88416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pPr algn="ctr">
              <a:spcAft>
                <a:spcPts val="1057"/>
              </a:spcAft>
            </a:pP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3745080" y="2879280"/>
            <a:ext cx="824760" cy="88416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pPr algn="ctr">
              <a:spcAft>
                <a:spcPts val="1057"/>
              </a:spcAft>
            </a:pP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 type="body"/>
          </p:nvPr>
        </p:nvSpPr>
        <p:spPr>
          <a:xfrm>
            <a:off x="4611600" y="2879280"/>
            <a:ext cx="824760" cy="88416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pPr algn="ctr">
              <a:spcAft>
                <a:spcPts val="1057"/>
              </a:spcAft>
            </a:pP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 type="body"/>
          </p:nvPr>
        </p:nvSpPr>
        <p:spPr>
          <a:xfrm>
            <a:off x="5477760" y="2879280"/>
            <a:ext cx="824760" cy="88416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pPr algn="ctr">
              <a:spcAft>
                <a:spcPts val="1057"/>
              </a:spcAft>
            </a:pP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3640" y="211680"/>
            <a:ext cx="4039560" cy="975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300" spc="-1" strike="noStrike">
              <a:solidFill>
                <a:srgbClr val="ffffff"/>
              </a:solidFill>
              <a:latin typeface="DejaVu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3640" y="226440"/>
            <a:ext cx="403956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640" y="211680"/>
            <a:ext cx="4039560" cy="975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300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745080" y="1910880"/>
            <a:ext cx="1249920" cy="88416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pPr algn="ctr">
              <a:spcAft>
                <a:spcPts val="1057"/>
              </a:spcAft>
            </a:pP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58000" y="1910880"/>
            <a:ext cx="1249920" cy="185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057"/>
              </a:spcAft>
            </a:pP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745080" y="2879280"/>
            <a:ext cx="1249920" cy="88416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pPr algn="ctr">
              <a:spcAft>
                <a:spcPts val="1057"/>
              </a:spcAft>
            </a:pP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640" y="211680"/>
            <a:ext cx="4039560" cy="975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300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745080" y="1910880"/>
            <a:ext cx="1249920" cy="185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057"/>
              </a:spcAft>
            </a:pP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058000" y="1910880"/>
            <a:ext cx="1249920" cy="88416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pPr algn="ctr">
              <a:spcAft>
                <a:spcPts val="1057"/>
              </a:spcAft>
            </a:pP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58000" y="2879280"/>
            <a:ext cx="1249920" cy="88416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pPr algn="ctr">
              <a:spcAft>
                <a:spcPts val="1057"/>
              </a:spcAft>
            </a:pP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640" y="211680"/>
            <a:ext cx="4039560" cy="975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300" spc="-1" strike="noStrike">
              <a:solidFill>
                <a:srgbClr val="ffffff"/>
              </a:solidFill>
              <a:latin typeface="DejaVu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745080" y="1910880"/>
            <a:ext cx="1249920" cy="88416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pPr algn="ctr">
              <a:spcAft>
                <a:spcPts val="1057"/>
              </a:spcAft>
            </a:pP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58000" y="1910880"/>
            <a:ext cx="1249920" cy="88416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pPr algn="ctr">
              <a:spcAft>
                <a:spcPts val="1057"/>
              </a:spcAft>
            </a:pP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745080" y="2879280"/>
            <a:ext cx="2561760" cy="88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1057"/>
              </a:spcAft>
            </a:pP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em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e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emf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emf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503640" y="516492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solidFill>
                  <a:srgbClr val="dddddd"/>
                </a:solidFill>
                <a:latin typeface="DejaVu Sans"/>
              </a:rPr>
              <a:t>&lt;data/hora&gt;</a:t>
            </a:r>
            <a:endParaRPr b="0" lang="pt-BR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447000" y="5164920"/>
            <a:ext cx="319500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pt-BR" sz="1400" spc="-1" strike="noStrike">
                <a:solidFill>
                  <a:srgbClr val="dddddd"/>
                </a:solidFill>
                <a:latin typeface="DejaVu Sans"/>
              </a:rPr>
              <a:t>&lt;rodapé&gt;</a:t>
            </a:r>
            <a:endParaRPr b="0" lang="pt-BR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7226640" y="516492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0D31B673-B882-4DD8-8B31-AE7EBC5B3181}" type="slidenum">
              <a:rPr b="0" lang="pt-BR" sz="1400" spc="-1" strike="noStrike">
                <a:solidFill>
                  <a:srgbClr val="dddddd"/>
                </a:solidFill>
                <a:latin typeface="DejaVu Sans"/>
              </a:rPr>
              <a:t>&lt;número&gt;</a:t>
            </a:fld>
            <a:endParaRPr b="0" lang="pt-BR" sz="1400" spc="-1" strike="noStrike">
              <a:solidFill>
                <a:srgbClr val="dddddd"/>
              </a:solidFill>
              <a:latin typeface="DejaVu Sans"/>
            </a:endParaRPr>
          </a:p>
        </p:txBody>
      </p:sp>
      <p:pic>
        <p:nvPicPr>
          <p:cNvPr id="3" name="" descr=""/>
          <p:cNvPicPr/>
          <p:nvPr/>
        </p:nvPicPr>
        <p:blipFill>
          <a:blip r:embed="rId2"/>
          <a:stretch/>
        </p:blipFill>
        <p:spPr>
          <a:xfrm>
            <a:off x="-35640" y="0"/>
            <a:ext cx="10185480" cy="5697000"/>
          </a:xfrm>
          <a:prstGeom prst="rect">
            <a:avLst/>
          </a:prstGeom>
          <a:ln>
            <a:noFill/>
          </a:ln>
        </p:spPr>
      </p:pic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3745080" y="1910880"/>
            <a:ext cx="2561760" cy="1853640"/>
          </a:xfrm>
          <a:prstGeom prst="rect">
            <a:avLst/>
          </a:prstGeom>
        </p:spPr>
        <p:txBody>
          <a:bodyPr lIns="0" rIns="0" tIns="0" bIns="0">
            <a:normAutofit fontScale="37000"/>
          </a:bodyPr>
          <a:p>
            <a:pPr algn="ctr">
              <a:spcAft>
                <a:spcPts val="1057"/>
              </a:spcAft>
            </a:pPr>
            <a:r>
              <a:rPr b="0" lang="pt-BR" sz="2400" spc="-1" strike="noStrike">
                <a:solidFill>
                  <a:srgbClr val="666666"/>
                </a:solidFill>
                <a:latin typeface="DejaVu Sans"/>
              </a:rPr>
              <a:t>Clique para editar o formato do texto da estrutura de tópicos</a:t>
            </a: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  <a:p>
            <a:pPr lvl="1" algn="ctr">
              <a:spcAft>
                <a:spcPts val="845"/>
              </a:spcAft>
            </a:pPr>
            <a:r>
              <a:rPr b="0" lang="pt-BR" sz="1800" spc="-1" strike="noStrike">
                <a:solidFill>
                  <a:srgbClr val="666666"/>
                </a:solidFill>
                <a:latin typeface="DejaVu Sans"/>
              </a:rPr>
              <a:t>2.º nível da estrutura de tópicos</a:t>
            </a:r>
            <a:endParaRPr b="0" lang="pt-BR" sz="1800" spc="-1" strike="noStrike">
              <a:solidFill>
                <a:srgbClr val="666666"/>
              </a:solidFill>
              <a:latin typeface="DejaVu Sans"/>
            </a:endParaRPr>
          </a:p>
          <a:p>
            <a:pPr lvl="2" algn="ctr">
              <a:spcAft>
                <a:spcPts val="632"/>
              </a:spcAft>
            </a:pPr>
            <a:r>
              <a:rPr b="0" lang="pt-BR" sz="1350" spc="-1" strike="noStrike">
                <a:solidFill>
                  <a:srgbClr val="666666"/>
                </a:solidFill>
                <a:latin typeface="DejaVu Sans"/>
              </a:rPr>
              <a:t>3.º nível da estrutura de tópicos</a:t>
            </a:r>
            <a:endParaRPr b="0" lang="pt-BR" sz="1350" spc="-1" strike="noStrike">
              <a:solidFill>
                <a:srgbClr val="666666"/>
              </a:solidFill>
              <a:latin typeface="DejaVu Sans"/>
            </a:endParaRPr>
          </a:p>
          <a:p>
            <a:pPr lvl="3" algn="ctr">
              <a:spcAft>
                <a:spcPts val="420"/>
              </a:spcAft>
            </a:pPr>
            <a:r>
              <a:rPr b="0" lang="pt-BR" sz="1010" spc="-1" strike="noStrike">
                <a:solidFill>
                  <a:srgbClr val="666666"/>
                </a:solidFill>
                <a:latin typeface="DejaVu Sans"/>
              </a:rPr>
              <a:t>4.º nível da estrutura de tópicos</a:t>
            </a:r>
            <a:endParaRPr b="0" lang="pt-BR" sz="1010" spc="-1" strike="noStrike">
              <a:solidFill>
                <a:srgbClr val="666666"/>
              </a:solidFill>
              <a:latin typeface="DejaVu Sans"/>
            </a:endParaRPr>
          </a:p>
          <a:p>
            <a:pPr lvl="4" algn="ctr">
              <a:spcAft>
                <a:spcPts val="210"/>
              </a:spcAft>
            </a:pPr>
            <a:r>
              <a:rPr b="0" lang="pt-BR" sz="760" spc="-1" strike="noStrike">
                <a:solidFill>
                  <a:srgbClr val="666666"/>
                </a:solidFill>
                <a:latin typeface="DejaVu Sans"/>
              </a:rPr>
              <a:t>5.º nível da estrutura de tópicos</a:t>
            </a:r>
            <a:endParaRPr b="0" lang="pt-BR" sz="760" spc="-1" strike="noStrike">
              <a:solidFill>
                <a:srgbClr val="666666"/>
              </a:solidFill>
              <a:latin typeface="DejaVu Sans"/>
            </a:endParaRPr>
          </a:p>
          <a:p>
            <a:pPr lvl="5" algn="ctr">
              <a:spcAft>
                <a:spcPts val="207"/>
              </a:spcAft>
            </a:pPr>
            <a:r>
              <a:rPr b="0" lang="pt-BR" sz="570" spc="-1" strike="noStrike">
                <a:solidFill>
                  <a:srgbClr val="666666"/>
                </a:solidFill>
                <a:latin typeface="DejaVu Sans"/>
              </a:rPr>
              <a:t>6.º nível da estrutura de tópicos</a:t>
            </a:r>
            <a:endParaRPr b="0" lang="pt-BR" sz="570" spc="-1" strike="noStrike">
              <a:solidFill>
                <a:srgbClr val="666666"/>
              </a:solidFill>
              <a:latin typeface="DejaVu Sans"/>
            </a:endParaRPr>
          </a:p>
          <a:p>
            <a:pPr lvl="6" algn="ctr">
              <a:spcAft>
                <a:spcPts val="210"/>
              </a:spcAft>
            </a:pPr>
            <a:r>
              <a:rPr b="0" lang="pt-BR" sz="419" spc="-1" strike="noStrike">
                <a:solidFill>
                  <a:srgbClr val="666666"/>
                </a:solidFill>
                <a:latin typeface="DejaVu Sans"/>
              </a:rPr>
              <a:t>7.º nível da estrutura de tópicos</a:t>
            </a:r>
            <a:endParaRPr b="0" lang="pt-BR" sz="419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503640" y="226440"/>
            <a:ext cx="40395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3300" spc="-1" strike="noStrike">
                <a:solidFill>
                  <a:srgbClr val="ffffff"/>
                </a:solidFill>
                <a:latin typeface="DejaVu Sans"/>
              </a:rPr>
              <a:t>Clique para editar o formato do texto do título</a:t>
            </a:r>
            <a:endParaRPr b="0" lang="pt-BR" sz="3300" spc="-1" strike="noStrike">
              <a:solidFill>
                <a:srgbClr val="ffffff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-36360" y="0"/>
            <a:ext cx="10186920" cy="569880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2847960" y="1036080"/>
            <a:ext cx="4370400" cy="94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2100" spc="-1" strike="noStrike">
                <a:solidFill>
                  <a:srgbClr val="333333"/>
                </a:solidFill>
                <a:latin typeface="DejaVu Sans"/>
              </a:rPr>
              <a:t>Clique para editar o formato do texto do título</a:t>
            </a:r>
            <a:endParaRPr b="0" lang="pt-BR" sz="21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2847240" y="2046600"/>
            <a:ext cx="4407840" cy="254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5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t-BR" sz="1950" spc="-1" strike="noStrike">
                <a:solidFill>
                  <a:srgbClr val="666666"/>
                </a:solidFill>
                <a:latin typeface="DejaVu Sans"/>
              </a:rPr>
              <a:t>Clique para editar o formato do </a:t>
            </a:r>
            <a:r>
              <a:rPr b="0" lang="pt-BR" sz="1950" spc="-1" strike="noStrike">
                <a:solidFill>
                  <a:srgbClr val="666666"/>
                </a:solidFill>
                <a:latin typeface="DejaVu Sans"/>
              </a:rPr>
              <a:t>texto da estrutura de tópicos</a:t>
            </a:r>
            <a:endParaRPr b="0" lang="pt-BR" sz="195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845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pt-BR" sz="1460" spc="-1" strike="noStrike">
                <a:solidFill>
                  <a:srgbClr val="666666"/>
                </a:solidFill>
                <a:latin typeface="DejaVu Sans"/>
              </a:rPr>
              <a:t>2.º nível da estrutura de tópicos</a:t>
            </a:r>
            <a:endParaRPr b="0" lang="pt-BR" sz="146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632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t-BR" sz="1090" spc="-1" strike="noStrike">
                <a:solidFill>
                  <a:srgbClr val="666666"/>
                </a:solidFill>
                <a:latin typeface="DejaVu Sans"/>
              </a:rPr>
              <a:t>3.º nível da estrutura de tópicos</a:t>
            </a:r>
            <a:endParaRPr b="0" lang="pt-BR" sz="109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42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pt-BR" sz="820" spc="-1" strike="noStrike">
                <a:solidFill>
                  <a:srgbClr val="666666"/>
                </a:solidFill>
                <a:latin typeface="DejaVu Sans"/>
              </a:rPr>
              <a:t>4.º nível da estrutura de tópicos</a:t>
            </a:r>
            <a:endParaRPr b="0" lang="pt-BR" sz="82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0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t-BR" sz="610" spc="-1" strike="noStrike">
                <a:solidFill>
                  <a:srgbClr val="666666"/>
                </a:solidFill>
                <a:latin typeface="DejaVu Sans"/>
              </a:rPr>
              <a:t>5.º nível da estrutura de tópicos</a:t>
            </a:r>
            <a:endParaRPr b="0" lang="pt-BR" sz="61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1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t-BR" sz="460" spc="-1" strike="noStrike">
                <a:solidFill>
                  <a:srgbClr val="666666"/>
                </a:solidFill>
                <a:latin typeface="DejaVu Sans"/>
              </a:rPr>
              <a:t>6.º nível da estrutura de tópicos</a:t>
            </a:r>
            <a:endParaRPr b="0" lang="pt-BR" sz="46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0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t-BR" sz="340" spc="-1" strike="noStrike">
                <a:solidFill>
                  <a:srgbClr val="666666"/>
                </a:solidFill>
                <a:latin typeface="DejaVu Sans"/>
              </a:rPr>
              <a:t>7.º nível da estrutura de tópicos</a:t>
            </a:r>
            <a:endParaRPr b="0" lang="pt-BR" sz="34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142560" y="53596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just"/>
            <a:r>
              <a:rPr b="0" lang="pt-BR" sz="1400" spc="-1" strike="noStrike">
                <a:solidFill>
                  <a:srgbClr val="dddddd"/>
                </a:solidFill>
                <a:latin typeface="DejaVu Sans"/>
              </a:rPr>
              <a:t>&lt;data/hora&gt;</a:t>
            </a:r>
            <a:endParaRPr b="0" lang="pt-BR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3447000" y="5359680"/>
            <a:ext cx="319500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pt-BR" sz="1400" spc="-1" strike="noStrike">
                <a:solidFill>
                  <a:srgbClr val="dddddd"/>
                </a:solidFill>
                <a:latin typeface="DejaVu Sans"/>
              </a:rPr>
              <a:t>&lt;rodapé&gt;</a:t>
            </a:r>
            <a:endParaRPr b="0" lang="pt-BR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7620840" y="53596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7A9DF336-F0D5-4274-B071-69DA8FD0012E}" type="slidenum">
              <a:rPr b="0" lang="pt-BR" sz="1400" spc="-1" strike="noStrike">
                <a:solidFill>
                  <a:srgbClr val="dddddd"/>
                </a:solidFill>
                <a:latin typeface="DejaVu Sans"/>
              </a:rPr>
              <a:t>&lt;número&gt;</a:t>
            </a:fld>
            <a:endParaRPr b="0" lang="pt-BR" sz="1400" spc="-1" strike="noStrike">
              <a:solidFill>
                <a:srgbClr val="dddddd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-36360" y="0"/>
            <a:ext cx="10186920" cy="5698800"/>
          </a:xfrm>
          <a:prstGeom prst="rect">
            <a:avLst/>
          </a:prstGeom>
          <a:ln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764360" y="225720"/>
            <a:ext cx="659268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2100" spc="-1" strike="noStrike">
                <a:solidFill>
                  <a:srgbClr val="333333"/>
                </a:solidFill>
                <a:latin typeface="DejaVu Sans"/>
              </a:rPr>
              <a:t>Clique para editar o formato do texto do título</a:t>
            </a:r>
            <a:endParaRPr b="0" lang="pt-BR" sz="21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1764360" y="1326240"/>
            <a:ext cx="6592680" cy="3652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5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t-BR" sz="1950" spc="-1" strike="noStrike">
                <a:solidFill>
                  <a:srgbClr val="666666"/>
                </a:solidFill>
                <a:latin typeface="DejaVu Sans"/>
              </a:rPr>
              <a:t>Clique para editar o formato do texto da estrutura de tópicos</a:t>
            </a:r>
            <a:endParaRPr b="0" lang="pt-BR" sz="195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845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666666"/>
                </a:solidFill>
                <a:latin typeface="DejaVu Sans"/>
              </a:rPr>
              <a:t>2.º nível da estrutura de tópicos</a:t>
            </a:r>
            <a:endParaRPr b="0" lang="pt-BR" sz="18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632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666666"/>
                </a:solidFill>
                <a:latin typeface="DejaVu Sans"/>
              </a:rPr>
              <a:t>3.º nível da estrutura de tópicos</a:t>
            </a:r>
            <a:endParaRPr b="0" lang="pt-BR" sz="15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422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pt-BR" sz="1200" spc="-1" strike="noStrike">
                <a:solidFill>
                  <a:srgbClr val="666666"/>
                </a:solidFill>
                <a:latin typeface="DejaVu Sans"/>
              </a:rPr>
              <a:t>4.º nível da estrutura de tópicos</a:t>
            </a:r>
            <a:endParaRPr b="0" lang="pt-BR" sz="12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0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t-BR" sz="900" spc="-1" strike="noStrike">
                <a:solidFill>
                  <a:srgbClr val="666666"/>
                </a:solidFill>
                <a:latin typeface="DejaVu Sans"/>
              </a:rPr>
              <a:t>5.º nível da estrutura de tópicos</a:t>
            </a:r>
            <a:endParaRPr b="0" lang="pt-BR" sz="9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0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t-BR" sz="670" spc="-1" strike="noStrike">
                <a:solidFill>
                  <a:srgbClr val="666666"/>
                </a:solidFill>
                <a:latin typeface="DejaVu Sans"/>
              </a:rPr>
              <a:t>6.º nível da estrutura de tópicos</a:t>
            </a:r>
            <a:endParaRPr b="0" lang="pt-BR" sz="67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0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t-BR" sz="500" spc="-1" strike="noStrike">
                <a:solidFill>
                  <a:srgbClr val="666666"/>
                </a:solidFill>
                <a:latin typeface="DejaVu Sans"/>
              </a:rPr>
              <a:t>7.º nível da estrutura de tópicos</a:t>
            </a:r>
            <a:endParaRPr b="0" lang="pt-BR" sz="5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/>
          </p:nvPr>
        </p:nvSpPr>
        <p:spPr>
          <a:xfrm>
            <a:off x="142560" y="53596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solidFill>
                  <a:srgbClr val="dddddd"/>
                </a:solidFill>
                <a:latin typeface="DejaVu Sans"/>
              </a:rPr>
              <a:t>&lt;data/hora&gt;</a:t>
            </a:r>
            <a:endParaRPr b="0" lang="pt-BR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ftr"/>
          </p:nvPr>
        </p:nvSpPr>
        <p:spPr>
          <a:xfrm>
            <a:off x="3447000" y="5359680"/>
            <a:ext cx="319500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pt-BR" sz="1400" spc="-1" strike="noStrike">
                <a:solidFill>
                  <a:srgbClr val="808080"/>
                </a:solidFill>
                <a:latin typeface="DejaVu Sans"/>
              </a:rPr>
              <a:t>&lt;rodapé&gt;</a:t>
            </a:r>
            <a:endParaRPr b="0" lang="pt-BR" sz="1400" spc="-1" strike="noStrike">
              <a:solidFill>
                <a:srgbClr val="808080"/>
              </a:solidFill>
              <a:latin typeface="DejaVu Sans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sldNum"/>
          </p:nvPr>
        </p:nvSpPr>
        <p:spPr>
          <a:xfrm>
            <a:off x="7620840" y="53596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9A9C04C5-204A-48FD-AA72-7442528C5E9D}" type="slidenum">
              <a:rPr b="0" lang="pt-BR" sz="1400" spc="-1" strike="noStrike">
                <a:solidFill>
                  <a:srgbClr val="dddddd"/>
                </a:solidFill>
                <a:latin typeface="DejaVu Sans"/>
              </a:rPr>
              <a:t>&lt;número&gt;</a:t>
            </a:fld>
            <a:endParaRPr b="0" lang="pt-BR" sz="1400" spc="-1" strike="noStrike">
              <a:solidFill>
                <a:srgbClr val="dddddd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-36360" y="0"/>
            <a:ext cx="10186920" cy="5698800"/>
          </a:xfrm>
          <a:prstGeom prst="rect">
            <a:avLst/>
          </a:prstGeom>
          <a:ln>
            <a:noFill/>
          </a:ln>
        </p:spPr>
      </p:pic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99840" y="334440"/>
            <a:ext cx="8678880" cy="9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3000" spc="-1" strike="noStrike">
                <a:solidFill>
                  <a:srgbClr val="333333"/>
                </a:solidFill>
                <a:latin typeface="DejaVu Sans"/>
              </a:rPr>
              <a:t>Clique para editar o formato do texto do título</a:t>
            </a:r>
            <a:endParaRPr b="0" lang="pt-BR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99840" y="1380240"/>
            <a:ext cx="8678880" cy="334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5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666666"/>
                </a:solidFill>
                <a:latin typeface="DejaVu Sans"/>
              </a:rPr>
              <a:t>Clique para editar o formato do texto da estrutura de tópicos</a:t>
            </a: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848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pt-BR" sz="2100" spc="-1" strike="noStrike">
                <a:solidFill>
                  <a:srgbClr val="666666"/>
                </a:solidFill>
                <a:latin typeface="DejaVu Sans"/>
              </a:rPr>
              <a:t>2.º nível da estrutura de tópicos</a:t>
            </a:r>
            <a:endParaRPr b="0" lang="pt-BR" sz="21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632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666666"/>
                </a:solidFill>
                <a:latin typeface="DejaVu Sans"/>
              </a:rPr>
              <a:t>3.º nível da estrutura de tópicos</a:t>
            </a:r>
            <a:endParaRPr b="0" lang="pt-BR" sz="18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42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pt-BR" sz="1500" spc="-1" strike="noStrike">
                <a:solidFill>
                  <a:srgbClr val="666666"/>
                </a:solidFill>
                <a:latin typeface="DejaVu Sans"/>
              </a:rPr>
              <a:t>4.º nível da estrutura de tópicos</a:t>
            </a:r>
            <a:endParaRPr b="0" lang="pt-BR" sz="15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0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666666"/>
                </a:solidFill>
                <a:latin typeface="DejaVu Sans"/>
              </a:rPr>
              <a:t>5.º nível da estrutura de tópicos</a:t>
            </a:r>
            <a:endParaRPr b="0" lang="pt-BR" sz="15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0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666666"/>
                </a:solidFill>
                <a:latin typeface="DejaVu Sans"/>
              </a:rPr>
              <a:t>6.º nível da estrutura de tópicos</a:t>
            </a:r>
            <a:endParaRPr b="0" lang="pt-BR" sz="150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0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666666"/>
                </a:solidFill>
                <a:latin typeface="DejaVu Sans"/>
              </a:rPr>
              <a:t>7.º nível da estrutura de tópicos</a:t>
            </a:r>
            <a:endParaRPr b="0" lang="pt-BR" sz="15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dt"/>
          </p:nvPr>
        </p:nvSpPr>
        <p:spPr>
          <a:xfrm>
            <a:off x="142560" y="53596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solidFill>
                  <a:srgbClr val="dddddd"/>
                </a:solidFill>
                <a:latin typeface="DejaVu Sans"/>
              </a:rPr>
              <a:t>&lt;data/hora&gt;</a:t>
            </a:r>
            <a:endParaRPr b="0" lang="pt-BR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ftr"/>
          </p:nvPr>
        </p:nvSpPr>
        <p:spPr>
          <a:xfrm>
            <a:off x="3447000" y="5359680"/>
            <a:ext cx="319500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pt-BR" sz="1400" spc="-1" strike="noStrike">
                <a:solidFill>
                  <a:srgbClr val="808080"/>
                </a:solidFill>
                <a:latin typeface="DejaVu Sans"/>
              </a:rPr>
              <a:t>&lt;rodapé&gt;</a:t>
            </a:r>
            <a:endParaRPr b="0" lang="pt-BR" sz="1400" spc="-1" strike="noStrike">
              <a:solidFill>
                <a:srgbClr val="808080"/>
              </a:solidFill>
              <a:latin typeface="DejaVu Sans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sldNum"/>
          </p:nvPr>
        </p:nvSpPr>
        <p:spPr>
          <a:xfrm>
            <a:off x="7620840" y="53596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6158EA32-088D-485B-B4F5-792102E953A8}" type="slidenum">
              <a:rPr b="0" lang="pt-BR" sz="1400" spc="-1" strike="noStrike">
                <a:solidFill>
                  <a:srgbClr val="dddddd"/>
                </a:solidFill>
                <a:latin typeface="DejaVu Sans"/>
              </a:rPr>
              <a:t>&lt;número&gt;</a:t>
            </a:fld>
            <a:endParaRPr b="0" lang="pt-BR" sz="1400" spc="-1" strike="noStrike">
              <a:solidFill>
                <a:srgbClr val="dddddd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 rot="21589800">
            <a:off x="2809800" y="2166480"/>
            <a:ext cx="4533840" cy="1431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pt-BR" sz="4800" spc="-1" strike="noStrike">
                <a:solidFill>
                  <a:srgbClr val="111111"/>
                </a:solidFill>
                <a:latin typeface="Nimbus Roman"/>
              </a:rPr>
              <a:t>Ubuntu 24.04</a:t>
            </a:r>
            <a:endParaRPr b="1" lang="pt-BR" sz="4800" spc="-1" strike="noStrike">
              <a:solidFill>
                <a:srgbClr val="111111"/>
              </a:solidFill>
              <a:latin typeface="Nimbus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505440" y="576000"/>
            <a:ext cx="9061560" cy="1266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6000" spc="-1" strike="noStrike">
                <a:solidFill>
                  <a:srgbClr val="333333"/>
                </a:solidFill>
                <a:latin typeface="Nimbus Roman"/>
              </a:rPr>
              <a:t>O que é?</a:t>
            </a:r>
            <a:endParaRPr b="0" lang="pt-BR" sz="6000" spc="-1" strike="noStrike">
              <a:solidFill>
                <a:srgbClr val="333333"/>
              </a:solidFill>
              <a:latin typeface="Nimbus Roman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864000" y="2592000"/>
            <a:ext cx="3888000" cy="1961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5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t-BR" sz="1950" spc="-1" strike="noStrike">
                <a:solidFill>
                  <a:srgbClr val="000000"/>
                </a:solidFill>
                <a:latin typeface="DejaVu Sans"/>
              </a:rPr>
              <a:t>O Ubuntu 24.04 é a nova versão do sistema operacional Ubuntu, que será lançada em abril de 2024.</a:t>
            </a:r>
            <a:endParaRPr b="0" lang="pt-BR" sz="1950" spc="-1" strike="noStrike">
              <a:solidFill>
                <a:srgbClr val="000000"/>
              </a:solidFill>
              <a:latin typeface="DejaVu Sans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4830840" y="2160000"/>
            <a:ext cx="4529160" cy="2535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505440" y="576000"/>
            <a:ext cx="9061560" cy="1266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800" spc="-1" strike="noStrike">
                <a:solidFill>
                  <a:srgbClr val="333333"/>
                </a:solidFill>
                <a:latin typeface="Nimbus Roman"/>
              </a:rPr>
              <a:t>Características: Gnome 46</a:t>
            </a:r>
            <a:endParaRPr b="0" lang="pt-BR" sz="4800" spc="-1" strike="noStrike">
              <a:solidFill>
                <a:srgbClr val="333333"/>
              </a:solidFill>
              <a:latin typeface="Nimbus Roman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1800000" y="1842480"/>
            <a:ext cx="6192000" cy="3227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ctr">
              <a:spcAft>
                <a:spcPts val="105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t-BR" sz="1950" spc="-1" strike="noStrike">
                <a:solidFill>
                  <a:srgbClr val="000000"/>
                </a:solidFill>
                <a:latin typeface="DejaVu Sans"/>
              </a:rPr>
              <a:t>O Gnome 46 é um dos atrativos do Ubuntu 24.04. Lançada em </a:t>
            </a:r>
            <a:r>
              <a:rPr b="0" lang="pt-BR" sz="1950" spc="-1" strike="noStrike">
                <a:solidFill>
                  <a:srgbClr val="000000"/>
                </a:solidFill>
                <a:latin typeface="DejaVu Sans"/>
              </a:rPr>
              <a:t>março, essa versão não traz grandes mudanças visuais, </a:t>
            </a:r>
            <a:r>
              <a:rPr b="0" lang="pt-BR" sz="1950" spc="-1" strike="noStrike">
                <a:solidFill>
                  <a:srgbClr val="000000"/>
                </a:solidFill>
                <a:latin typeface="DejaVu Sans"/>
              </a:rPr>
              <a:t>embora tenha ajustes de design. </a:t>
            </a:r>
            <a:endParaRPr b="0" lang="pt-BR" sz="1950" spc="-1" strike="noStrike">
              <a:solidFill>
                <a:srgbClr val="000000"/>
              </a:solidFill>
              <a:latin typeface="DejaVu Sans"/>
            </a:endParaRPr>
          </a:p>
          <a:p>
            <a:pPr marL="432000" indent="-324000" algn="ctr">
              <a:spcAft>
                <a:spcPts val="105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t-BR" sz="1950" spc="-1" strike="noStrike">
                <a:solidFill>
                  <a:srgbClr val="000000"/>
                </a:solidFill>
                <a:latin typeface="DejaVu Sans"/>
              </a:rPr>
              <a:t>Os avanços reais são funcionais, a começar pelo desempenho </a:t>
            </a:r>
            <a:r>
              <a:rPr b="0" lang="pt-BR" sz="1950" spc="-1" strike="noStrike">
                <a:solidFill>
                  <a:srgbClr val="000000"/>
                </a:solidFill>
                <a:latin typeface="DejaVu Sans"/>
              </a:rPr>
              <a:t>geral, otimizado para priorizar a experiência do usuário ao </a:t>
            </a:r>
            <a:r>
              <a:rPr b="0" lang="pt-BR" sz="1950" spc="-1" strike="noStrike">
                <a:solidFill>
                  <a:srgbClr val="000000"/>
                </a:solidFill>
                <a:latin typeface="DejaVu Sans"/>
              </a:rPr>
              <a:t>abrir arquivos, navegar pelo sistema ou utilizar ferramentas </a:t>
            </a:r>
            <a:r>
              <a:rPr b="0" lang="pt-BR" sz="1950" spc="-1" strike="noStrike">
                <a:solidFill>
                  <a:srgbClr val="000000"/>
                </a:solidFill>
                <a:latin typeface="DejaVu Sans"/>
              </a:rPr>
              <a:t>nativas.</a:t>
            </a:r>
            <a:endParaRPr b="0" lang="pt-BR" sz="1950" spc="-1" strike="noStrike">
              <a:solidFill>
                <a:srgbClr val="000000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1800000" y="864000"/>
            <a:ext cx="6592680" cy="1103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333333"/>
                </a:solidFill>
                <a:latin typeface="Nimbus Roman"/>
              </a:rPr>
              <a:t>Características: Instalador</a:t>
            </a:r>
            <a:endParaRPr b="0" lang="pt-BR" sz="4400" spc="-1" strike="noStrike">
              <a:solidFill>
                <a:srgbClr val="333333"/>
              </a:solidFill>
              <a:latin typeface="Nimbus Roman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1687320" y="2088000"/>
            <a:ext cx="6592680" cy="3652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ctr">
              <a:spcAft>
                <a:spcPts val="105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t-BR" sz="1950" spc="-1" strike="noStrike">
                <a:solidFill>
                  <a:srgbClr val="000000"/>
                </a:solidFill>
                <a:latin typeface="DejaVu Sans"/>
              </a:rPr>
              <a:t>O instalador do Ubuntu já era intuitivo, mas a experiência ficou melhor na versão 24.04. Logo nas primeiras etapas do processo, a ferramenta exibe uma tela para que você possa personalizar recursos de acessibilidade, como dimensões de elementos visuais e sinais sonoros.</a:t>
            </a:r>
            <a:endParaRPr b="0" lang="pt-BR" sz="1950" spc="-1" strike="noStrike">
              <a:solidFill>
                <a:srgbClr val="000000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1800000" y="499680"/>
            <a:ext cx="6592680" cy="1103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333333"/>
                </a:solidFill>
                <a:latin typeface="Nimbus Roman"/>
              </a:rPr>
              <a:t>Características: Atualizações</a:t>
            </a:r>
            <a:endParaRPr b="0" lang="pt-BR" sz="4400" spc="-1" strike="noStrike">
              <a:solidFill>
                <a:srgbClr val="333333"/>
              </a:solidFill>
              <a:latin typeface="Nimbus Roman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1800000" y="1603080"/>
            <a:ext cx="6592680" cy="3652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6000"/>
          </a:bodyPr>
          <a:p>
            <a:pPr marL="432000" indent="-324000">
              <a:spcAft>
                <a:spcPts val="105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t-BR" sz="1950" spc="-1" strike="noStrike">
                <a:solidFill>
                  <a:srgbClr val="000000"/>
                </a:solidFill>
                <a:latin typeface="DejaVu Sans"/>
              </a:rPr>
              <a:t>O Ubuntu 24.04 é uma versão LTS (Long Term Support), o que indica que a distribuição tem suporte prolongado. Isso é útil para organizações que não podem atualizar a versão do sistema operacional dentro de intervalos curtos, por exemplo.</a:t>
            </a:r>
            <a:endParaRPr b="0" lang="pt-BR" sz="1950" spc="-1" strike="noStrike">
              <a:solidFill>
                <a:srgbClr val="000000"/>
              </a:solidFill>
              <a:latin typeface="DejaVu Sans"/>
            </a:endParaRPr>
          </a:p>
          <a:p>
            <a:pPr marL="432000" indent="-324000">
              <a:spcAft>
                <a:spcPts val="105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endParaRPr b="0" lang="pt-BR" sz="1950" spc="-1" strike="noStrike">
              <a:solidFill>
                <a:srgbClr val="000000"/>
              </a:solidFill>
              <a:latin typeface="DejaVu Sans"/>
            </a:endParaRPr>
          </a:p>
          <a:p>
            <a:pPr marL="432000" indent="-324000">
              <a:spcAft>
                <a:spcPts val="105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t-BR" sz="1950" spc="-1" strike="noStrike">
                <a:solidFill>
                  <a:srgbClr val="000000"/>
                </a:solidFill>
                <a:latin typeface="DejaVu Sans"/>
              </a:rPr>
              <a:t>No caso do Ubuntu 24.04, o que é notável é a declaração de Mark Shuttleworth, CEO da Canonical, de que a versão receberá até 12 anos de atualizações, com esse suporte estendido valendo para toda a distribuição, e não somente a pacotes específicos.</a:t>
            </a:r>
            <a:endParaRPr b="0" lang="pt-BR" sz="1950" spc="-1" strike="noStrike">
              <a:solidFill>
                <a:srgbClr val="000000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609120" y="684000"/>
            <a:ext cx="867888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333333"/>
                </a:solidFill>
                <a:latin typeface="Nimbus Roman"/>
              </a:rPr>
              <a:t>Características: App center</a:t>
            </a:r>
            <a:endParaRPr b="0" lang="pt-BR" sz="4400" spc="-1" strike="noStrike">
              <a:solidFill>
                <a:srgbClr val="333333"/>
              </a:solidFill>
              <a:latin typeface="Nimbus Roman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753120" y="1843920"/>
            <a:ext cx="8678880" cy="334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5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DejaVu Sans"/>
              </a:rPr>
              <a:t>Introduzido no Ubuntu </a:t>
            </a:r>
            <a:r>
              <a:rPr b="0" lang="pt-BR" sz="2400" spc="-1" strike="noStrike">
                <a:solidFill>
                  <a:srgbClr val="000000"/>
                </a:solidFill>
                <a:latin typeface="DejaVu Sans"/>
              </a:rPr>
              <a:t>23.10, o App Center </a:t>
            </a:r>
            <a:r>
              <a:rPr b="0" lang="pt-BR" sz="2400" spc="-1" strike="noStrike">
                <a:solidFill>
                  <a:srgbClr val="000000"/>
                </a:solidFill>
                <a:latin typeface="DejaVu Sans"/>
              </a:rPr>
              <a:t>também marca </a:t>
            </a:r>
            <a:r>
              <a:rPr b="0" lang="pt-BR" sz="2400" spc="-1" strike="noStrike">
                <a:solidFill>
                  <a:srgbClr val="000000"/>
                </a:solidFill>
                <a:latin typeface="DejaVu Sans"/>
              </a:rPr>
              <a:t>presença na versão </a:t>
            </a:r>
            <a:r>
              <a:rPr b="0" lang="pt-BR" sz="2400" spc="-1" strike="noStrike">
                <a:solidFill>
                  <a:srgbClr val="000000"/>
                </a:solidFill>
                <a:latin typeface="DejaVu Sans"/>
              </a:rPr>
              <a:t>24.04. A ferramenta </a:t>
            </a:r>
            <a:r>
              <a:rPr b="0" lang="pt-BR" sz="2400" spc="-1" strike="noStrike">
                <a:solidFill>
                  <a:srgbClr val="000000"/>
                </a:solidFill>
                <a:latin typeface="DejaVu Sans"/>
              </a:rPr>
              <a:t>permite a instalação </a:t>
            </a:r>
            <a:r>
              <a:rPr b="0" lang="pt-BR" sz="2400" spc="-1" strike="noStrike">
                <a:solidFill>
                  <a:srgbClr val="000000"/>
                </a:solidFill>
                <a:latin typeface="DejaVu Sans"/>
              </a:rPr>
              <a:t>de softwares em </a:t>
            </a:r>
            <a:r>
              <a:rPr b="0" lang="pt-BR" sz="2400" spc="-1" strike="noStrike">
                <a:solidFill>
                  <a:srgbClr val="000000"/>
                </a:solidFill>
                <a:latin typeface="DejaVu Sans"/>
              </a:rPr>
              <a:t>pacotes Snap a partir </a:t>
            </a:r>
            <a:r>
              <a:rPr b="0" lang="pt-BR" sz="2400" spc="-1" strike="noStrike">
                <a:solidFill>
                  <a:srgbClr val="000000"/>
                </a:solidFill>
                <a:latin typeface="DejaVu Sans"/>
              </a:rPr>
              <a:t>de uma interface </a:t>
            </a:r>
            <a:r>
              <a:rPr b="0" lang="pt-BR" sz="2400" spc="-1" strike="noStrike">
                <a:solidFill>
                  <a:srgbClr val="000000"/>
                </a:solidFill>
                <a:latin typeface="DejaVu Sans"/>
              </a:rPr>
              <a:t>baseada no Flutter </a:t>
            </a:r>
            <a:r>
              <a:rPr b="0" lang="pt-BR" sz="2400" spc="-1" strike="noStrike">
                <a:solidFill>
                  <a:srgbClr val="000000"/>
                </a:solidFill>
                <a:latin typeface="DejaVu Sans"/>
              </a:rPr>
              <a:t>(framework criado </a:t>
            </a:r>
            <a:r>
              <a:rPr b="0" lang="pt-BR" sz="2400" spc="-1" strike="noStrike">
                <a:solidFill>
                  <a:srgbClr val="000000"/>
                </a:solidFill>
                <a:latin typeface="DejaVu Sans"/>
              </a:rPr>
              <a:t>pelo Google para </a:t>
            </a:r>
            <a:r>
              <a:rPr b="0" lang="pt-BR" sz="2400" spc="-1" strike="noStrike">
                <a:solidFill>
                  <a:srgbClr val="000000"/>
                </a:solidFill>
                <a:latin typeface="DejaVu Sans"/>
              </a:rPr>
              <a:t>facilitar o </a:t>
            </a:r>
            <a:r>
              <a:rPr b="0" lang="pt-BR" sz="2400" spc="-1" strike="noStrike">
                <a:solidFill>
                  <a:srgbClr val="000000"/>
                </a:solidFill>
                <a:latin typeface="DejaVu Sans"/>
              </a:rPr>
              <a:t>desenvolvimento de </a:t>
            </a:r>
            <a:r>
              <a:rPr b="0" lang="pt-BR" sz="2400" spc="-1" strike="noStrike">
                <a:solidFill>
                  <a:srgbClr val="000000"/>
                </a:solidFill>
                <a:latin typeface="DejaVu Sans"/>
              </a:rPr>
              <a:t>aplicativos </a:t>
            </a:r>
            <a:r>
              <a:rPr b="0" lang="pt-BR" sz="2400" spc="-1" strike="noStrike">
                <a:solidFill>
                  <a:srgbClr val="000000"/>
                </a:solidFill>
                <a:latin typeface="DejaVu Sans"/>
              </a:rPr>
              <a:t>multiplataforma).</a:t>
            </a:r>
            <a:endParaRPr b="0" lang="pt-BR" sz="2400" spc="-1" strike="noStrike">
              <a:solidFill>
                <a:srgbClr val="000000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753120" y="720000"/>
            <a:ext cx="867888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333333"/>
                </a:solidFill>
                <a:latin typeface="Nimbus Roman"/>
              </a:rPr>
              <a:t>Características: Kernel Linux 6.8</a:t>
            </a:r>
            <a:endParaRPr b="0" lang="pt-BR" sz="4400" spc="-1" strike="noStrike">
              <a:solidFill>
                <a:srgbClr val="333333"/>
              </a:solidFill>
              <a:latin typeface="Nimbus Roman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1008000" y="1728000"/>
            <a:ext cx="8352000" cy="334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5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DejaVu Sans"/>
              </a:rPr>
              <a:t>O Ubuntu 24.04 vem com </a:t>
            </a:r>
            <a:r>
              <a:rPr b="0" lang="pt-BR" sz="2400" spc="-1" strike="noStrike">
                <a:solidFill>
                  <a:srgbClr val="000000"/>
                </a:solidFill>
                <a:latin typeface="DejaVu Sans"/>
              </a:rPr>
              <a:t>o kernel Linux 6.8, versão </a:t>
            </a:r>
            <a:r>
              <a:rPr b="0" lang="pt-BR" sz="2400" spc="-1" strike="noStrike">
                <a:solidFill>
                  <a:srgbClr val="000000"/>
                </a:solidFill>
                <a:latin typeface="DejaVu Sans"/>
              </a:rPr>
              <a:t>lançada em março que </a:t>
            </a:r>
            <a:r>
              <a:rPr b="0" lang="pt-BR" sz="2400" spc="-1" strike="noStrike">
                <a:solidFill>
                  <a:srgbClr val="000000"/>
                </a:solidFill>
                <a:latin typeface="DejaVu Sans"/>
              </a:rPr>
              <a:t>adiciona suporte ao chip </a:t>
            </a:r>
            <a:r>
              <a:rPr b="0" lang="pt-BR" sz="2400" spc="-1" strike="noStrike">
                <a:solidFill>
                  <a:srgbClr val="000000"/>
                </a:solidFill>
                <a:latin typeface="DejaVu Sans"/>
              </a:rPr>
              <a:t>Broadcom BCM2712 do </a:t>
            </a:r>
            <a:r>
              <a:rPr b="0" lang="pt-BR" sz="2400" spc="-1" strike="noStrike">
                <a:solidFill>
                  <a:srgbClr val="000000"/>
                </a:solidFill>
                <a:latin typeface="DejaVu Sans"/>
              </a:rPr>
              <a:t>Raspberry Pi 5, </a:t>
            </a:r>
            <a:r>
              <a:rPr b="0" lang="pt-BR" sz="2400" spc="-1" strike="noStrike">
                <a:solidFill>
                  <a:srgbClr val="000000"/>
                </a:solidFill>
                <a:latin typeface="DejaVu Sans"/>
              </a:rPr>
              <a:t>compatibilidade para os </a:t>
            </a:r>
            <a:r>
              <a:rPr b="0" lang="pt-BR" sz="2400" spc="-1" strike="noStrike">
                <a:solidFill>
                  <a:srgbClr val="000000"/>
                </a:solidFill>
                <a:latin typeface="DejaVu Sans"/>
              </a:rPr>
              <a:t>futuros processadores </a:t>
            </a:r>
            <a:r>
              <a:rPr b="0" lang="pt-BR" sz="2400" spc="-1" strike="noStrike">
                <a:solidFill>
                  <a:srgbClr val="000000"/>
                </a:solidFill>
                <a:latin typeface="DejaVu Sans"/>
              </a:rPr>
              <a:t>AMD com arquitetura Zen </a:t>
            </a:r>
            <a:r>
              <a:rPr b="0" lang="pt-BR" sz="2400" spc="-1" strike="noStrike">
                <a:solidFill>
                  <a:srgbClr val="000000"/>
                </a:solidFill>
                <a:latin typeface="DejaVu Sans"/>
              </a:rPr>
              <a:t>5, ajustes de </a:t>
            </a:r>
            <a:r>
              <a:rPr b="0" lang="pt-BR" sz="2400" spc="-1" strike="noStrike">
                <a:solidFill>
                  <a:srgbClr val="000000"/>
                </a:solidFill>
                <a:latin typeface="DejaVu Sans"/>
              </a:rPr>
              <a:t>desempenho para </a:t>
            </a:r>
            <a:r>
              <a:rPr b="0" lang="pt-BR" sz="2400" spc="-1" strike="noStrike">
                <a:solidFill>
                  <a:srgbClr val="000000"/>
                </a:solidFill>
                <a:latin typeface="DejaVu Sans"/>
              </a:rPr>
              <a:t>unidades Intel Core Ultra, </a:t>
            </a:r>
            <a:r>
              <a:rPr b="0" lang="pt-BR" sz="2400" spc="-1" strike="noStrike">
                <a:solidFill>
                  <a:srgbClr val="000000"/>
                </a:solidFill>
                <a:latin typeface="DejaVu Sans"/>
              </a:rPr>
              <a:t>entre vários outros </a:t>
            </a:r>
            <a:r>
              <a:rPr b="0" lang="pt-BR" sz="2400" spc="-1" strike="noStrike">
                <a:solidFill>
                  <a:srgbClr val="000000"/>
                </a:solidFill>
                <a:latin typeface="DejaVu Sans"/>
              </a:rPr>
              <a:t>aprimoramentos.</a:t>
            </a:r>
            <a:endParaRPr b="0" lang="pt-BR" sz="2400" spc="-1" strike="noStrike">
              <a:solidFill>
                <a:srgbClr val="000000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2304000" y="1872000"/>
            <a:ext cx="5544000" cy="2088000"/>
          </a:xfrm>
          <a:prstGeom prst="rect">
            <a:avLst/>
          </a:prstGeom>
          <a:gradFill rotWithShape="0">
            <a:gsLst>
              <a:gs pos="0">
                <a:srgbClr val="dde8cb"/>
              </a:gs>
              <a:gs pos="100000">
                <a:srgbClr val="eeeeee"/>
              </a:gs>
            </a:gsLst>
            <a:lin ang="3600000"/>
          </a:gradFill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7200" spc="-1" strike="noStrike">
                <a:solidFill>
                  <a:srgbClr val="000000"/>
                </a:solidFill>
                <a:latin typeface="Nimbus Roman"/>
              </a:rPr>
              <a:t>Obrigada!</a:t>
            </a:r>
            <a:endParaRPr b="0" lang="pt-BR" sz="7200" spc="-1" strike="noStrike">
              <a:solidFill>
                <a:srgbClr val="000000"/>
              </a:solidFill>
              <a:latin typeface="Nimbus Roman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3384000" y="2016000"/>
            <a:ext cx="3816000" cy="62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pt-BR" sz="1800" spc="-1" strike="noStrike">
                <a:latin typeface="DejaVu Sans"/>
              </a:rPr>
              <a:t>Evellyn Achnitz de Oliveira</a:t>
            </a:r>
            <a:endParaRPr b="0" lang="pt-BR" sz="1800" spc="-1" strike="noStrike">
              <a:latin typeface="DejaVu Sans"/>
            </a:endParaRPr>
          </a:p>
        </p:txBody>
      </p:sp>
      <p:sp>
        <p:nvSpPr>
          <p:cNvPr id="184" name="TextShape 3"/>
          <p:cNvSpPr txBox="1"/>
          <p:nvPr/>
        </p:nvSpPr>
        <p:spPr>
          <a:xfrm>
            <a:off x="3672000" y="3384000"/>
            <a:ext cx="9637200" cy="621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pt-BR" sz="1800" spc="-1" strike="noStrike">
                <a:latin typeface="DejaVu Sans"/>
              </a:rPr>
              <a:t>https://tecnoblog.net/</a:t>
            </a:r>
            <a:endParaRPr b="0" lang="pt-BR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2024-04-25T09:44:34Z</dcterms:created>
  <dc:creator/>
  <dc:description/>
  <dc:language>pt-BR</dc:language>
  <cp:lastModifiedBy/>
  <dcterms:modified xsi:type="dcterms:W3CDTF">2024-04-25T10:16:26Z</dcterms:modified>
  <cp:revision>2</cp:revision>
  <dc:subject/>
  <dc:title>Focus</dc:title>
</cp:coreProperties>
</file>