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sldIdLst>
    <p:sldId id="311" r:id="rId2"/>
    <p:sldId id="297" r:id="rId3"/>
    <p:sldId id="312" r:id="rId4"/>
    <p:sldId id="313" r:id="rId5"/>
    <p:sldId id="296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358"/>
  </p:normalViewPr>
  <p:slideViewPr>
    <p:cSldViewPr snapToObjects="1">
      <p:cViewPr>
        <p:scale>
          <a:sx n="122" d="100"/>
          <a:sy n="122" d="100"/>
        </p:scale>
        <p:origin x="2400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01093-168F-0C49-8C74-5AA8C625415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61E3-B88D-4144-BF5D-721286C42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61E3-B88D-4144-BF5D-721286C42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5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61E3-B88D-4144-BF5D-721286C42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61E3-B88D-4144-BF5D-721286C42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9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1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Und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00599"/>
            <a:ext cx="12192000" cy="2057401"/>
          </a:xfrm>
          <a:solidFill>
            <a:schemeClr val="tx2">
              <a:alpha val="90000"/>
            </a:schemeClr>
          </a:solidFill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9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54200"/>
            <a:ext cx="10972800" cy="3149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9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9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-Divider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54200"/>
            <a:ext cx="10972800" cy="3149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9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30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54200"/>
            <a:ext cx="10972800" cy="3149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14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ey Statement with Secondar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60100" cy="2852737"/>
          </a:xfrm>
        </p:spPr>
        <p:txBody>
          <a:bodyPr anchor="b"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89325"/>
            <a:ext cx="109601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49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ith Ic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 userDrawn="1"/>
        </p:nvSpPr>
        <p:spPr>
          <a:xfrm>
            <a:off x="5410200" y="1219200"/>
            <a:ext cx="1371600" cy="1371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0"/>
            <a:ext cx="10972800" cy="1955800"/>
          </a:xfrm>
        </p:spPr>
        <p:txBody>
          <a:bodyPr anchor="t">
            <a:normAutofit/>
          </a:bodyPr>
          <a:lstStyle>
            <a:lvl1pPr algn="ctr">
              <a:defRPr sz="47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638800" y="1447800"/>
            <a:ext cx="914400" cy="914400"/>
          </a:xfrm>
          <a:prstGeom prst="rect">
            <a:avLst/>
          </a:prstGeom>
          <a:noFill/>
          <a:ln w="152400">
            <a:noFill/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28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288925" indent="-228600">
              <a:buFont typeface="Arial" panose="020B0604020202020204" pitchFamily="34" charset="0"/>
              <a:buChar char="•"/>
              <a:defRPr/>
            </a:lvl2pPr>
            <a:lvl3pPr marL="631825" indent="-228600">
              <a:buFont typeface="Proxima Nova Lt" panose="02000506030000020004" pitchFamily="50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5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77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2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 indent="-228600">
              <a:buFont typeface="Arial" panose="020B0604020202020204" pitchFamily="34" charset="0"/>
              <a:buChar char="•"/>
              <a:defRPr sz="2000"/>
            </a:lvl2pPr>
            <a:lvl3pPr marL="571500" indent="-228600">
              <a:buFont typeface="Proxima Nova Lt" panose="02000506030000020004" pitchFamily="50" charset="0"/>
              <a:buChar char="–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6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9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C10085-C22C-490A-B806-5C62FB212DCC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6D9750-47ED-43CB-A877-507C9A52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00600"/>
            <a:ext cx="12192000" cy="2057400"/>
          </a:xfrm>
          <a:solidFill>
            <a:schemeClr val="tx2">
              <a:alpha val="90000"/>
            </a:schemeClr>
          </a:solidFill>
        </p:spPr>
        <p:txBody>
          <a:bodyPr tIns="365760" anchor="t">
            <a:normAutofit/>
          </a:bodyPr>
          <a:lstStyle>
            <a:lvl1pPr algn="ctr">
              <a:defRPr sz="40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72162"/>
            <a:ext cx="12192000" cy="985838"/>
          </a:xfrm>
          <a:noFill/>
        </p:spPr>
        <p:txBody>
          <a:bodyPr tIns="182880">
            <a:normAutofit/>
          </a:bodyPr>
          <a:lstStyle>
            <a:lvl1pPr marL="0" indent="0" algn="ctr">
              <a:buNone/>
              <a:defRPr sz="1600" b="1" cap="all" spc="200" baseline="0">
                <a:solidFill>
                  <a:schemeClr val="bg2"/>
                </a:solidFill>
                <a:effectLst/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1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7400"/>
            <a:ext cx="1097280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537075"/>
            <a:ext cx="109728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9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2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-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728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109728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9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84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 Band-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121920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93963"/>
            <a:ext cx="109728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73638"/>
            <a:ext cx="109728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9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09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Circle Photo-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382000" y="1143000"/>
            <a:ext cx="4572000" cy="457200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74763"/>
            <a:ext cx="7543800" cy="2387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754438"/>
            <a:ext cx="754380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0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8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Key Statement Over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6629400" y="914400"/>
            <a:ext cx="5029200" cy="5029200"/>
          </a:xfrm>
          <a:prstGeom prst="ellipse">
            <a:avLst/>
          </a:prstGeom>
          <a:solidFill>
            <a:schemeClr val="accent6">
              <a:alpha val="95000"/>
            </a:schemeClr>
          </a:solidFill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0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67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Key Statement Over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6629400" y="914400"/>
            <a:ext cx="5029200" cy="5029200"/>
          </a:xfrm>
          <a:prstGeom prst="ellipse">
            <a:avLst/>
          </a:prstGeom>
          <a:solidFill>
            <a:schemeClr val="accent2">
              <a:alpha val="95000"/>
            </a:schemeClr>
          </a:solidFill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0" y="5758105"/>
            <a:ext cx="1425403" cy="4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46427"/>
            <a:ext cx="877855" cy="25282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202957" y="6458850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E30D9FE-59FA-4D48-9E87-93941FF8BA94}" type="slidenum">
              <a:rPr lang="en-US" sz="80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78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49" r:id="rId3"/>
    <p:sldLayoutId id="2147483661" r:id="rId4"/>
    <p:sldLayoutId id="2147483660" r:id="rId5"/>
    <p:sldLayoutId id="2147483662" r:id="rId6"/>
    <p:sldLayoutId id="2147483664" r:id="rId7"/>
    <p:sldLayoutId id="2147483666" r:id="rId8"/>
    <p:sldLayoutId id="2147483675" r:id="rId9"/>
    <p:sldLayoutId id="2147483672" r:id="rId10"/>
    <p:sldLayoutId id="2147483667" r:id="rId11"/>
    <p:sldLayoutId id="2147483668" r:id="rId12"/>
    <p:sldLayoutId id="2147483669" r:id="rId13"/>
    <p:sldLayoutId id="2147483651" r:id="rId14"/>
    <p:sldLayoutId id="2147483673" r:id="rId15"/>
    <p:sldLayoutId id="2147483671" r:id="rId16"/>
    <p:sldLayoutId id="2147483665" r:id="rId17"/>
    <p:sldLayoutId id="2147483652" r:id="rId18"/>
    <p:sldLayoutId id="2147483670" r:id="rId19"/>
    <p:sldLayoutId id="2147483654" r:id="rId20"/>
    <p:sldLayoutId id="2147483655" r:id="rId2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Proxima Nova Lt" panose="02000506030000020004" pitchFamily="50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7805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NIST With Not-So-Deep Neural Networks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UCSB</a:t>
            </a:r>
            <a:r>
              <a:rPr lang="en-US" dirty="0" smtClean="0"/>
              <a:t>, January 20, 0018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1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MNIST Dataset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67399" cy="435133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collection of handwritten numerical characters with labels.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Each image is greyscale (1-channel) and 256x256.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dataset is large (70000 labeled images) separated into a 60000 training images and 10000 testing images.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Goal is to build a model that will learn to predict the labels by showing it many examples.</a:t>
            </a:r>
            <a:endParaRPr lang="en-US" dirty="0"/>
          </a:p>
        </p:txBody>
      </p:sp>
      <p:pic>
        <p:nvPicPr>
          <p:cNvPr id="1026" name="Picture 2" descr="ttps://knowm.org/wp-content/uploads/Screen-Shot-2015-08-14-at-2.44.57-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529" y="1825625"/>
            <a:ext cx="43601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6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Forwards Neural Networks</a:t>
            </a:r>
            <a:endParaRPr lang="en-US" dirty="0"/>
          </a:p>
        </p:txBody>
      </p:sp>
      <p:pic>
        <p:nvPicPr>
          <p:cNvPr id="2052" name="Picture 4" descr="ttps://www.pyimagesearch.com/wp-content/uploads/2016/08/simple_neural_network_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825625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Forwards Neural Networks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highly descriptive statistical model.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Represented as a computational graph with nodes arranged in layers and edges connecting nodes in adjacent layers.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First layer is called the input layer. Last node is called the output layer.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Today, I’ve provided a black box implementation this for you to use. If we have time, we can talk about the mathematical details on how these work.</a:t>
            </a:r>
          </a:p>
        </p:txBody>
      </p:sp>
    </p:spTree>
    <p:extLst>
      <p:ext uri="{BB962C8B-B14F-4D97-AF65-F5344CB8AC3E}">
        <p14:creationId xmlns:p14="http://schemas.microsoft.com/office/powerpoint/2010/main" val="13401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 Summer Internships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Nilesh.Mishra@logmein.com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https://github.com/frankwang95/</a:t>
            </a:r>
            <a:r>
              <a:rPr lang="en-US" sz="3200" dirty="0" err="1"/>
              <a:t>sbhacks_mnist.git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87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LogMeIn">
      <a:dk1>
        <a:srgbClr val="262626"/>
      </a:dk1>
      <a:lt1>
        <a:sysClr val="window" lastClr="FFFFFF"/>
      </a:lt1>
      <a:dk2>
        <a:srgbClr val="26546D"/>
      </a:dk2>
      <a:lt2>
        <a:srgbClr val="E7E6E6"/>
      </a:lt2>
      <a:accent1>
        <a:srgbClr val="678DA2"/>
      </a:accent1>
      <a:accent2>
        <a:srgbClr val="3F6D87"/>
      </a:accent2>
      <a:accent3>
        <a:srgbClr val="0F3C55"/>
      </a:accent3>
      <a:accent4>
        <a:srgbClr val="FF9900"/>
      </a:accent4>
      <a:accent5>
        <a:srgbClr val="00B0F0"/>
      </a:accent5>
      <a:accent6>
        <a:srgbClr val="70AD47"/>
      </a:accent6>
      <a:hlink>
        <a:srgbClr val="7030A0"/>
      </a:hlink>
      <a:folHlink>
        <a:srgbClr val="FFC000"/>
      </a:folHlink>
    </a:clrScheme>
    <a:fontScheme name="LogMeIn-Lato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sz="2400" b="1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161</Words>
  <Application>Microsoft Macintosh PowerPoint</Application>
  <PresentationFormat>Widescreen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Lato</vt:lpstr>
      <vt:lpstr>Lato Light</vt:lpstr>
      <vt:lpstr>Proxima Nova Lt</vt:lpstr>
      <vt:lpstr>Arial</vt:lpstr>
      <vt:lpstr>Office Theme</vt:lpstr>
      <vt:lpstr>NIST With Not-So-Deep Neural Networks</vt:lpstr>
      <vt:lpstr>The MNIST Dataset</vt:lpstr>
      <vt:lpstr>Feed Forwards Neural Networks</vt:lpstr>
      <vt:lpstr>Feed Forwards Neural Networks</vt:lpstr>
      <vt:lpstr>ML Summer Internships</vt:lpstr>
      <vt:lpstr>https://github.com/frankwang95/sbhacks_mnist.git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Wong</dc:creator>
  <cp:lastModifiedBy>Frank Wang</cp:lastModifiedBy>
  <cp:revision>266</cp:revision>
  <dcterms:created xsi:type="dcterms:W3CDTF">2014-12-03T02:19:12Z</dcterms:created>
  <dcterms:modified xsi:type="dcterms:W3CDTF">2018-01-20T06:08:30Z</dcterms:modified>
</cp:coreProperties>
</file>