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FFD9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6250D-9EBD-416B-89F1-D867004B9E6F}" type="datetimeFigureOut">
              <a:rPr lang="pt-BR" smtClean="0"/>
              <a:t>07/03/2024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BEB1-4EBC-4F94-825B-67C3CCA40F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638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6250D-9EBD-416B-89F1-D867004B9E6F}" type="datetimeFigureOut">
              <a:rPr lang="pt-BR" smtClean="0"/>
              <a:t>07/03/2024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BEB1-4EBC-4F94-825B-67C3CCA40F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7766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6250D-9EBD-416B-89F1-D867004B9E6F}" type="datetimeFigureOut">
              <a:rPr lang="pt-BR" smtClean="0"/>
              <a:t>07/03/2024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BEB1-4EBC-4F94-825B-67C3CCA40F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0956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6250D-9EBD-416B-89F1-D867004B9E6F}" type="datetimeFigureOut">
              <a:rPr lang="pt-BR" smtClean="0"/>
              <a:t>07/03/2024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BEB1-4EBC-4F94-825B-67C3CCA40F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1945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6250D-9EBD-416B-89F1-D867004B9E6F}" type="datetimeFigureOut">
              <a:rPr lang="pt-BR" smtClean="0"/>
              <a:t>07/03/2024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BEB1-4EBC-4F94-825B-67C3CCA40F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3858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6250D-9EBD-416B-89F1-D867004B9E6F}" type="datetimeFigureOut">
              <a:rPr lang="pt-BR" smtClean="0"/>
              <a:t>07/03/2024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BEB1-4EBC-4F94-825B-67C3CCA40F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2956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6250D-9EBD-416B-89F1-D867004B9E6F}" type="datetimeFigureOut">
              <a:rPr lang="pt-BR" smtClean="0"/>
              <a:t>07/03/2024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BEB1-4EBC-4F94-825B-67C3CCA40F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5452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6250D-9EBD-416B-89F1-D867004B9E6F}" type="datetimeFigureOut">
              <a:rPr lang="pt-BR" smtClean="0"/>
              <a:t>07/03/2024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BEB1-4EBC-4F94-825B-67C3CCA40F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2439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6250D-9EBD-416B-89F1-D867004B9E6F}" type="datetimeFigureOut">
              <a:rPr lang="pt-BR" smtClean="0"/>
              <a:t>07/03/2024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BEB1-4EBC-4F94-825B-67C3CCA40F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0991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6250D-9EBD-416B-89F1-D867004B9E6F}" type="datetimeFigureOut">
              <a:rPr lang="pt-BR" smtClean="0"/>
              <a:t>07/03/2024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BEB1-4EBC-4F94-825B-67C3CCA40F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386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6250D-9EBD-416B-89F1-D867004B9E6F}" type="datetimeFigureOut">
              <a:rPr lang="pt-BR" smtClean="0"/>
              <a:t>07/03/2024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BEB1-4EBC-4F94-825B-67C3CCA40F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2808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56250D-9EBD-416B-89F1-D867004B9E6F}" type="datetimeFigureOut">
              <a:rPr lang="pt-BR" smtClean="0"/>
              <a:t>07/03/2024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BBEB1-4EBC-4F94-825B-67C3CCA40F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3364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5270937" y="1119352"/>
            <a:ext cx="1755227" cy="1765738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5419792" y="1591637"/>
            <a:ext cx="1436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 smtClean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  <a:endParaRPr lang="pt-BR" sz="4800" dirty="0">
              <a:solidFill>
                <a:srgbClr val="FFCC00"/>
              </a:solidFill>
              <a:latin typeface="Tw Cen MT Condensed Extra Bold" panose="020B0803020202020204" pitchFamily="34" charset="0"/>
              <a:ea typeface="Verdana" panose="020B0604030504040204" pitchFamily="34" charset="0"/>
            </a:endParaRPr>
          </a:p>
        </p:txBody>
      </p:sp>
      <p:sp>
        <p:nvSpPr>
          <p:cNvPr id="16" name="Retângulo Arredondado 15"/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/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/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Arredondado 26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34" name="Picture 10" descr="Cinza Gradiente Carregador - GIF gratuito no Pixabay - Pixabay"/>
          <p:cNvPicPr>
            <a:picLocks noChangeAspect="1" noChangeArrowheads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6588" y="2744765"/>
            <a:ext cx="905968" cy="905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62755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5270937" y="1119352"/>
            <a:ext cx="1755227" cy="1765738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5419792" y="1591637"/>
            <a:ext cx="1436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 smtClean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  <a:endParaRPr lang="pt-BR" sz="4800" dirty="0">
              <a:solidFill>
                <a:srgbClr val="FFCC00"/>
              </a:solidFill>
              <a:latin typeface="Tw Cen MT Condensed Extra Bold" panose="020B0803020202020204" pitchFamily="34" charset="0"/>
              <a:ea typeface="Verdana" panose="020B0604030504040204" pitchFamily="34" charset="0"/>
            </a:endParaRPr>
          </a:p>
        </p:txBody>
      </p:sp>
      <p:sp>
        <p:nvSpPr>
          <p:cNvPr id="16" name="Retângulo Arredondado 15"/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/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/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750675" y="3009063"/>
            <a:ext cx="28377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 smtClean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ESCOLHA O NÍVEL</a:t>
            </a:r>
            <a:endParaRPr lang="pt-BR" sz="2000" dirty="0"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w Cen MT Condensed Extra Bold" panose="020B0803020202020204" pitchFamily="34" charset="0"/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5468862" y="3703569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FÁCIL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MÉDIO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DIFÍCIL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52706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TM04033929[[fn=Ardósia]]</Template>
  <TotalTime>36</TotalTime>
  <Words>8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Tw Cen MT Condensed Extra Bold</vt:lpstr>
      <vt:lpstr>Verdana</vt:lpstr>
      <vt:lpstr>Office Theme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lab1-aluno</dc:creator>
  <cp:lastModifiedBy>lab1-aluno</cp:lastModifiedBy>
  <cp:revision>5</cp:revision>
  <dcterms:created xsi:type="dcterms:W3CDTF">2024-03-07T11:31:12Z</dcterms:created>
  <dcterms:modified xsi:type="dcterms:W3CDTF">2024-03-07T12:08:02Z</dcterms:modified>
</cp:coreProperties>
</file>