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8" r:id="rId8"/>
    <p:sldId id="260" r:id="rId9"/>
    <p:sldId id="264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7B88660-42CB-43C1-9092-1747C223CD18}">
          <p14:sldIdLst>
            <p14:sldId id="256"/>
            <p14:sldId id="257"/>
          </p14:sldIdLst>
        </p14:section>
        <p14:section name="fácil" id="{C1AEB186-D8E8-4E7E-8DCB-5F592A93C1B2}">
          <p14:sldIdLst>
            <p14:sldId id="258"/>
            <p14:sldId id="261"/>
            <p14:sldId id="263"/>
            <p14:sldId id="262"/>
            <p14:sldId id="268"/>
          </p14:sldIdLst>
        </p14:section>
        <p14:section name="médio" id="{9C2E53B3-E4E0-44EA-B11E-A58AAD8A8B90}">
          <p14:sldIdLst>
            <p14:sldId id="260"/>
            <p14:sldId id="264"/>
            <p14:sldId id="265"/>
            <p14:sldId id="266"/>
            <p14:sldId id="267"/>
          </p14:sldIdLst>
        </p14:section>
        <p14:section name="difícil" id="{BBB72890-1728-454B-BCBA-5530532809A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3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6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5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Arredondado 26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2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3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>
            <a:hlinkClick r:id="rId4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>
            <a:hlinkClick r:id="rId3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</p:spTree>
    <p:extLst>
      <p:ext uri="{BB962C8B-B14F-4D97-AF65-F5344CB8AC3E}">
        <p14:creationId xmlns:p14="http://schemas.microsoft.com/office/powerpoint/2010/main" val="25677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8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</p:spTree>
    <p:extLst>
      <p:ext uri="{BB962C8B-B14F-4D97-AF65-F5344CB8AC3E}">
        <p14:creationId xmlns:p14="http://schemas.microsoft.com/office/powerpoint/2010/main" val="21781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3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>
            <a:hlinkClick r:id="rId4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>
            <a:hlinkClick r:id="rId3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85</TotalTime>
  <Words>138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Dubai Medium</vt:lpstr>
      <vt:lpstr>Tw Cen MT Condensed Extra Bold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LAB4</cp:lastModifiedBy>
  <cp:revision>12</cp:revision>
  <dcterms:created xsi:type="dcterms:W3CDTF">2024-03-07T11:31:12Z</dcterms:created>
  <dcterms:modified xsi:type="dcterms:W3CDTF">2024-03-11T15:39:20Z</dcterms:modified>
</cp:coreProperties>
</file>