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3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6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9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5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5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9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250D-9EBD-416B-89F1-D867004B9E6F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  <a:endParaRPr lang="pt-BR" sz="48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Arredondado 26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Cinza Gradiente Carregador - GIF gratuito no Pixabay - Pixaba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2744765"/>
            <a:ext cx="905968" cy="9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  <a:endParaRPr lang="pt-BR" sz="48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65835" y="3614277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50675" y="300906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ESCOLHA O NÍVEL</a:t>
            </a:r>
            <a:endParaRPr lang="pt-BR" sz="20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FÁCIL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7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  <a:endParaRPr lang="pt-BR" sz="14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ergunta 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86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  <a:endParaRPr lang="pt-BR" sz="14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errou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ergunta 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4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  <a:endParaRPr lang="pt-BR" sz="14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ergunta 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42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  <a:endParaRPr lang="pt-BR" sz="14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ergunta 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6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56</TotalTime>
  <Words>58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Dubai Medium</vt:lpstr>
      <vt:lpstr>Tw Cen MT Condensed Extra Bold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Aluno</cp:lastModifiedBy>
  <cp:revision>8</cp:revision>
  <dcterms:created xsi:type="dcterms:W3CDTF">2024-03-07T11:31:12Z</dcterms:created>
  <dcterms:modified xsi:type="dcterms:W3CDTF">2024-03-07T15:42:08Z</dcterms:modified>
</cp:coreProperties>
</file>