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883129-38B5-4179-871E-6F7BEA05573D}">
          <p14:sldIdLst>
            <p14:sldId id="262"/>
          </p14:sldIdLst>
        </p14:section>
        <p14:section name="Inicio" id="{213E8E7C-486C-43EE-9170-16FEBBB241DE}">
          <p14:sldIdLst>
            <p14:sldId id="256"/>
            <p14:sldId id="257"/>
          </p14:sldIdLst>
        </p14:section>
        <p14:section name="Fácil" id="{34C1E7AC-DBAA-4CE9-9A0D-E834BA6D335B}">
          <p14:sldIdLst>
            <p14:sldId id="258"/>
            <p14:sldId id="261"/>
          </p14:sldIdLst>
        </p14:section>
        <p14:section name="Médio" id="{C492F5AB-BA41-4524-B548-D45E92BCBC9C}">
          <p14:sldIdLst>
            <p14:sldId id="260"/>
          </p14:sldIdLst>
        </p14:section>
        <p14:section name="Difícil" id="{5B07C1DD-5D0F-4E00-8B23-5B6E6DEAF76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0AB62-E530-D42D-5B3C-2A6DF3A5A1F4}" v="10" dt="2024-03-09T16:22:59.686"/>
    <p1510:client id="{F24868D6-8C81-06FA-978A-9463F71A8795}" v="12" dt="2024-03-09T16:47:4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7808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errou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revision>12</cp:revision>
  <dcterms:created xsi:type="dcterms:W3CDTF">2024-03-07T11:31:12Z</dcterms:created>
  <dcterms:modified xsi:type="dcterms:W3CDTF">2024-03-09T16:53:13Z</dcterms:modified>
</cp:coreProperties>
</file>