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8" r:id="rId3"/>
    <p:sldId id="277" r:id="rId4"/>
    <p:sldId id="256" r:id="rId5"/>
    <p:sldId id="257" r:id="rId6"/>
    <p:sldId id="258" r:id="rId7"/>
    <p:sldId id="261" r:id="rId8"/>
    <p:sldId id="263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60" r:id="rId36"/>
    <p:sldId id="264" r:id="rId37"/>
    <p:sldId id="265" r:id="rId38"/>
    <p:sldId id="266" r:id="rId39"/>
    <p:sldId id="267" r:id="rId40"/>
    <p:sldId id="259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7B88660-42CB-43C1-9092-1747C223CD18}">
          <p14:sldIdLst/>
        </p14:section>
        <p14:section name="BASE" id="{1BE30DAB-BCDE-442C-8878-E439B1200574}">
          <p14:sldIdLst>
            <p14:sldId id="276"/>
            <p14:sldId id="278"/>
            <p14:sldId id="277"/>
          </p14:sldIdLst>
        </p14:section>
        <p14:section name="INICIO" id="{5904D5C1-A20A-46D8-AE4F-26329DA9899F}">
          <p14:sldIdLst>
            <p14:sldId id="256"/>
            <p14:sldId id="257"/>
          </p14:sldIdLst>
        </p14:section>
        <p14:section name="fácil" id="{C1AEB186-D8E8-4E7E-8DCB-5F592A93C1B2}">
          <p14:sldIdLst/>
        </p14:section>
        <p14:section name="Pergunta 1" id="{5F3C7BCF-2090-4219-BBA1-8D80D4B0BF11}">
          <p14:sldIdLst>
            <p14:sldId id="258"/>
            <p14:sldId id="261"/>
            <p14:sldId id="263"/>
            <p14:sldId id="262"/>
          </p14:sldIdLst>
        </p14:section>
        <p14:section name="Pergunta 2" id="{E5997DBD-757F-4C13-BA9C-2AEBDD85BCCF}">
          <p14:sldIdLst>
            <p14:sldId id="268"/>
            <p14:sldId id="269"/>
            <p14:sldId id="271"/>
            <p14:sldId id="270"/>
          </p14:sldIdLst>
        </p14:section>
        <p14:section name="pergunta 3" id="{FCE7E58F-9483-4845-82D0-CFD40A970F2C}">
          <p14:sldIdLst>
            <p14:sldId id="272"/>
            <p14:sldId id="273"/>
            <p14:sldId id="274"/>
            <p14:sldId id="275"/>
          </p14:sldIdLst>
        </p14:section>
        <p14:section name="pergunta 4" id="{C2D3AF3D-3CFE-412E-B169-BAA77054694D}">
          <p14:sldIdLst>
            <p14:sldId id="279"/>
            <p14:sldId id="281"/>
            <p14:sldId id="282"/>
            <p14:sldId id="280"/>
          </p14:sldIdLst>
        </p14:section>
        <p14:section name="pergunta 5" id="{95046EF9-D414-4D64-8AFC-25087FEC30CB}">
          <p14:sldIdLst>
            <p14:sldId id="283"/>
            <p14:sldId id="284"/>
            <p14:sldId id="285"/>
            <p14:sldId id="286"/>
          </p14:sldIdLst>
        </p14:section>
        <p14:section name="pergunta 6" id="{21B9329D-6EBE-49E4-BABF-007002C8D179}">
          <p14:sldIdLst>
            <p14:sldId id="287"/>
            <p14:sldId id="289"/>
            <p14:sldId id="288"/>
            <p14:sldId id="290"/>
          </p14:sldIdLst>
        </p14:section>
        <p14:section name="pergunta 7" id="{C3C2C619-77CD-4660-A81C-42D0C18E491F}">
          <p14:sldIdLst>
            <p14:sldId id="291"/>
            <p14:sldId id="292"/>
            <p14:sldId id="293"/>
            <p14:sldId id="294"/>
            <p14:sldId id="295"/>
          </p14:sldIdLst>
        </p14:section>
        <p14:section name="médio" id="{9C2E53B3-E4E0-44EA-B11E-A58AAD8A8B90}">
          <p14:sldIdLst>
            <p14:sldId id="260"/>
            <p14:sldId id="264"/>
            <p14:sldId id="265"/>
            <p14:sldId id="266"/>
            <p14:sldId id="267"/>
          </p14:sldIdLst>
        </p14:section>
        <p14:section name="difícil" id="{BBB72890-1728-454B-BCBA-5530532809A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</p:spTree>
    <p:extLst>
      <p:ext uri="{BB962C8B-B14F-4D97-AF65-F5344CB8AC3E}">
        <p14:creationId xmlns:p14="http://schemas.microsoft.com/office/powerpoint/2010/main" val="301070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5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4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8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9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6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79370" y="439783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313895" y="5105069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aixaDeTexto 21">
            <a:hlinkClick r:id="rId2" action="ppaction://hlinksldjump"/>
          </p:cNvPr>
          <p:cNvSpPr txBox="1"/>
          <p:nvPr/>
        </p:nvSpPr>
        <p:spPr>
          <a:xfrm>
            <a:off x="5255172" y="3693047"/>
            <a:ext cx="17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</p:spTree>
    <p:extLst>
      <p:ext uri="{BB962C8B-B14F-4D97-AF65-F5344CB8AC3E}">
        <p14:creationId xmlns:p14="http://schemas.microsoft.com/office/powerpoint/2010/main" val="422945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3075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6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424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5556" y="3678770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51065" y="5107282"/>
            <a:ext cx="15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54682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9030" y="3691989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50147" y="3688388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1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36DA0F-C7A4-40B8-B57A-05AE20B16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6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0D12309-4512-4ECA-854A-B2FF0B87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8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3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1AF2C9-80F8-4509-A83C-CFB119179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17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178F4A9-066D-452F-9B9C-08F83C94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C32F383-4C22-494F-B72F-8AAEF2CA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4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DD21637-9391-44C3-A29F-6EAE8086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7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Fácil!</a:t>
            </a:r>
          </a:p>
        </p:txBody>
      </p:sp>
    </p:spTree>
    <p:extLst>
      <p:ext uri="{BB962C8B-B14F-4D97-AF65-F5344CB8AC3E}">
        <p14:creationId xmlns:p14="http://schemas.microsoft.com/office/powerpoint/2010/main" val="2949329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3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4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3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9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24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7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3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>
            <a:hlinkClick r:id="rId4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>
            <a:hlinkClick r:id="rId3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</p:spTree>
    <p:extLst>
      <p:ext uri="{BB962C8B-B14F-4D97-AF65-F5344CB8AC3E}">
        <p14:creationId xmlns:p14="http://schemas.microsoft.com/office/powerpoint/2010/main" val="256773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487917" y="115614"/>
            <a:ext cx="3366727" cy="643232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1026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220</TotalTime>
  <Words>455</Words>
  <Application>Microsoft Office PowerPoint</Application>
  <PresentationFormat>Widescreen</PresentationFormat>
  <Paragraphs>269</Paragraphs>
  <Slides>40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Dubai Medium</vt:lpstr>
      <vt:lpstr>Tw Cen MT Condensed Extra Bold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LAB4</cp:lastModifiedBy>
  <cp:revision>28</cp:revision>
  <dcterms:created xsi:type="dcterms:W3CDTF">2024-03-07T11:31:12Z</dcterms:created>
  <dcterms:modified xsi:type="dcterms:W3CDTF">2024-03-18T15:37:39Z</dcterms:modified>
</cp:coreProperties>
</file>