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58" r:id="rId5"/>
    <p:sldId id="259" r:id="rId6"/>
    <p:sldId id="260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yak, Suhas" initials="NS" lastIdx="1" clrIdx="0">
    <p:extLst>
      <p:ext uri="{19B8F6BF-5375-455C-9EA6-DF929625EA0E}">
        <p15:presenceInfo xmlns:p15="http://schemas.microsoft.com/office/powerpoint/2012/main" userId="S::suhas.nayak@intel.com::259eafc7-fca1-4c26-8391-c60129706af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18C95D-B48B-44BF-9EF7-F3CABD98A603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735AC7-EB9C-446D-8EF8-3C3F1A5FA2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One Stop Shop for event management.</a:t>
          </a:r>
        </a:p>
      </dgm:t>
    </dgm:pt>
    <dgm:pt modelId="{59225DF4-32D1-4478-9B7C-CC63C1E7FB44}" type="parTrans" cxnId="{08218415-A68E-426D-9317-31D243A10F95}">
      <dgm:prSet/>
      <dgm:spPr/>
      <dgm:t>
        <a:bodyPr/>
        <a:lstStyle/>
        <a:p>
          <a:endParaRPr lang="en-US"/>
        </a:p>
      </dgm:t>
    </dgm:pt>
    <dgm:pt modelId="{E31E0281-CB9B-407D-A210-CF038FE2D52D}" type="sibTrans" cxnId="{08218415-A68E-426D-9317-31D243A10F95}">
      <dgm:prSet/>
      <dgm:spPr/>
      <dgm:t>
        <a:bodyPr/>
        <a:lstStyle/>
        <a:p>
          <a:endParaRPr lang="en-US"/>
        </a:p>
      </dgm:t>
    </dgm:pt>
    <dgm:pt modelId="{507154FB-EBF3-4990-96DA-108672B725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dirty="0"/>
            <a:t>Creating an online marketplace for local services such as Caterers, Decorators, Local Event Management Companies, Venues, Musicians/Band set, Singers, Beauticians etc.</a:t>
          </a:r>
          <a:endParaRPr lang="en-US" dirty="0"/>
        </a:p>
      </dgm:t>
    </dgm:pt>
    <dgm:pt modelId="{E2E18F30-4AF1-4342-BAF1-53A250C03432}" type="parTrans" cxnId="{0F182662-9845-42D5-ACDF-B0427CA5BE80}">
      <dgm:prSet/>
      <dgm:spPr/>
      <dgm:t>
        <a:bodyPr/>
        <a:lstStyle/>
        <a:p>
          <a:endParaRPr lang="en-US"/>
        </a:p>
      </dgm:t>
    </dgm:pt>
    <dgm:pt modelId="{4CD20F19-A488-4580-A81A-1DABA7F69B0A}" type="sibTrans" cxnId="{0F182662-9845-42D5-ACDF-B0427CA5BE80}">
      <dgm:prSet/>
      <dgm:spPr/>
      <dgm:t>
        <a:bodyPr/>
        <a:lstStyle/>
        <a:p>
          <a:endParaRPr lang="en-US"/>
        </a:p>
      </dgm:t>
    </dgm:pt>
    <dgm:pt modelId="{774917A1-D5BC-4439-BF11-D700C6D07F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Monitoring the event, payments, registrations and overall planning under one roof.</a:t>
          </a:r>
        </a:p>
      </dgm:t>
    </dgm:pt>
    <dgm:pt modelId="{F579CF73-0DBD-4A91-9E36-F81D3D771083}" type="parTrans" cxnId="{5FA691DE-A715-47D4-BD67-1B4D0D04E284}">
      <dgm:prSet/>
      <dgm:spPr/>
      <dgm:t>
        <a:bodyPr/>
        <a:lstStyle/>
        <a:p>
          <a:endParaRPr lang="en-US"/>
        </a:p>
      </dgm:t>
    </dgm:pt>
    <dgm:pt modelId="{AA9D3BA2-1110-450B-AC96-82719AE6D923}" type="sibTrans" cxnId="{5FA691DE-A715-47D4-BD67-1B4D0D04E284}">
      <dgm:prSet/>
      <dgm:spPr/>
      <dgm:t>
        <a:bodyPr/>
        <a:lstStyle/>
        <a:p>
          <a:endParaRPr lang="en-US"/>
        </a:p>
      </dgm:t>
    </dgm:pt>
    <dgm:pt modelId="{9CB617B2-0498-4991-BC3B-8FE56E6657C9}" type="pres">
      <dgm:prSet presAssocID="{FC18C95D-B48B-44BF-9EF7-F3CABD98A603}" presName="root" presStyleCnt="0">
        <dgm:presLayoutVars>
          <dgm:dir/>
          <dgm:resizeHandles val="exact"/>
        </dgm:presLayoutVars>
      </dgm:prSet>
      <dgm:spPr/>
    </dgm:pt>
    <dgm:pt modelId="{9B311879-4764-4CB8-8852-8851A8E9B543}" type="pres">
      <dgm:prSet presAssocID="{87735AC7-EB9C-446D-8EF8-3C3F1A5FA240}" presName="compNode" presStyleCnt="0"/>
      <dgm:spPr/>
    </dgm:pt>
    <dgm:pt modelId="{3C271639-53F7-4689-A24F-34DD1AA42B14}" type="pres">
      <dgm:prSet presAssocID="{87735AC7-EB9C-446D-8EF8-3C3F1A5FA240}" presName="bgRect" presStyleLbl="bgShp" presStyleIdx="0" presStyleCnt="3"/>
      <dgm:spPr/>
    </dgm:pt>
    <dgm:pt modelId="{79B34CC8-223B-4CA9-A897-453BC47DFA13}" type="pres">
      <dgm:prSet presAssocID="{87735AC7-EB9C-446D-8EF8-3C3F1A5FA2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C997AA79-0241-4A20-B76C-BE1045C44EDC}" type="pres">
      <dgm:prSet presAssocID="{87735AC7-EB9C-446D-8EF8-3C3F1A5FA240}" presName="spaceRect" presStyleCnt="0"/>
      <dgm:spPr/>
    </dgm:pt>
    <dgm:pt modelId="{5866A1B3-4875-4958-9CD1-5DD64E907550}" type="pres">
      <dgm:prSet presAssocID="{87735AC7-EB9C-446D-8EF8-3C3F1A5FA240}" presName="parTx" presStyleLbl="revTx" presStyleIdx="0" presStyleCnt="3">
        <dgm:presLayoutVars>
          <dgm:chMax val="0"/>
          <dgm:chPref val="0"/>
        </dgm:presLayoutVars>
      </dgm:prSet>
      <dgm:spPr/>
    </dgm:pt>
    <dgm:pt modelId="{E1FEDE0B-743D-4227-8576-9CE934E17EA4}" type="pres">
      <dgm:prSet presAssocID="{E31E0281-CB9B-407D-A210-CF038FE2D52D}" presName="sibTrans" presStyleCnt="0"/>
      <dgm:spPr/>
    </dgm:pt>
    <dgm:pt modelId="{296515B9-1B17-4048-859A-93A8EC42A30F}" type="pres">
      <dgm:prSet presAssocID="{507154FB-EBF3-4990-96DA-108672B7251D}" presName="compNode" presStyleCnt="0"/>
      <dgm:spPr/>
    </dgm:pt>
    <dgm:pt modelId="{5F289E7A-8EA6-4DC6-865C-7AFF6C1438C4}" type="pres">
      <dgm:prSet presAssocID="{507154FB-EBF3-4990-96DA-108672B7251D}" presName="bgRect" presStyleLbl="bgShp" presStyleIdx="1" presStyleCnt="3"/>
      <dgm:spPr/>
    </dgm:pt>
    <dgm:pt modelId="{F8B75C71-4D56-4358-BD3B-167541FECF84}" type="pres">
      <dgm:prSet presAssocID="{507154FB-EBF3-4990-96DA-108672B725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B6C9424C-466D-4584-83FC-D449A2E76B45}" type="pres">
      <dgm:prSet presAssocID="{507154FB-EBF3-4990-96DA-108672B7251D}" presName="spaceRect" presStyleCnt="0"/>
      <dgm:spPr/>
    </dgm:pt>
    <dgm:pt modelId="{5FB5056B-E37A-4A55-BB43-F59CEDDA56FB}" type="pres">
      <dgm:prSet presAssocID="{507154FB-EBF3-4990-96DA-108672B7251D}" presName="parTx" presStyleLbl="revTx" presStyleIdx="1" presStyleCnt="3">
        <dgm:presLayoutVars>
          <dgm:chMax val="0"/>
          <dgm:chPref val="0"/>
        </dgm:presLayoutVars>
      </dgm:prSet>
      <dgm:spPr/>
    </dgm:pt>
    <dgm:pt modelId="{83D07B6B-34E7-4D97-A496-2A6F0AF90040}" type="pres">
      <dgm:prSet presAssocID="{4CD20F19-A488-4580-A81A-1DABA7F69B0A}" presName="sibTrans" presStyleCnt="0"/>
      <dgm:spPr/>
    </dgm:pt>
    <dgm:pt modelId="{AD89D302-EE37-4932-B6EB-863F335E84F7}" type="pres">
      <dgm:prSet presAssocID="{774917A1-D5BC-4439-BF11-D700C6D07F78}" presName="compNode" presStyleCnt="0"/>
      <dgm:spPr/>
    </dgm:pt>
    <dgm:pt modelId="{3A85185F-4000-4293-951E-53753D728403}" type="pres">
      <dgm:prSet presAssocID="{774917A1-D5BC-4439-BF11-D700C6D07F78}" presName="bgRect" presStyleLbl="bgShp" presStyleIdx="2" presStyleCnt="3"/>
      <dgm:spPr/>
    </dgm:pt>
    <dgm:pt modelId="{862C8F0D-B183-41D9-97CA-59334363B80E}" type="pres">
      <dgm:prSet presAssocID="{774917A1-D5BC-4439-BF11-D700C6D07F78}" presName="iconRect" presStyleLbl="node1" presStyleIdx="2" presStyleCnt="3"/>
      <dgm:spPr/>
    </dgm:pt>
    <dgm:pt modelId="{F7111487-6779-4129-B88D-F5423C1F87D3}" type="pres">
      <dgm:prSet presAssocID="{774917A1-D5BC-4439-BF11-D700C6D07F78}" presName="spaceRect" presStyleCnt="0"/>
      <dgm:spPr/>
    </dgm:pt>
    <dgm:pt modelId="{36A87F18-A4B3-461D-B1C4-AB3403780A7F}" type="pres">
      <dgm:prSet presAssocID="{774917A1-D5BC-4439-BF11-D700C6D07F7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218415-A68E-426D-9317-31D243A10F95}" srcId="{FC18C95D-B48B-44BF-9EF7-F3CABD98A603}" destId="{87735AC7-EB9C-446D-8EF8-3C3F1A5FA240}" srcOrd="0" destOrd="0" parTransId="{59225DF4-32D1-4478-9B7C-CC63C1E7FB44}" sibTransId="{E31E0281-CB9B-407D-A210-CF038FE2D52D}"/>
    <dgm:cxn modelId="{24E6C11D-D8B7-428F-8D33-4306908480CF}" type="presOf" srcId="{507154FB-EBF3-4990-96DA-108672B7251D}" destId="{5FB5056B-E37A-4A55-BB43-F59CEDDA56FB}" srcOrd="0" destOrd="0" presId="urn:microsoft.com/office/officeart/2018/2/layout/IconVerticalSolidList"/>
    <dgm:cxn modelId="{0F182662-9845-42D5-ACDF-B0427CA5BE80}" srcId="{FC18C95D-B48B-44BF-9EF7-F3CABD98A603}" destId="{507154FB-EBF3-4990-96DA-108672B7251D}" srcOrd="1" destOrd="0" parTransId="{E2E18F30-4AF1-4342-BAF1-53A250C03432}" sibTransId="{4CD20F19-A488-4580-A81A-1DABA7F69B0A}"/>
    <dgm:cxn modelId="{A47610AC-00B7-442D-85FC-1707F3E297CC}" type="presOf" srcId="{774917A1-D5BC-4439-BF11-D700C6D07F78}" destId="{36A87F18-A4B3-461D-B1C4-AB3403780A7F}" srcOrd="0" destOrd="0" presId="urn:microsoft.com/office/officeart/2018/2/layout/IconVerticalSolidList"/>
    <dgm:cxn modelId="{4EE04BD7-7F12-493F-BB54-93B8DAEA2EA0}" type="presOf" srcId="{FC18C95D-B48B-44BF-9EF7-F3CABD98A603}" destId="{9CB617B2-0498-4991-BC3B-8FE56E6657C9}" srcOrd="0" destOrd="0" presId="urn:microsoft.com/office/officeart/2018/2/layout/IconVerticalSolidList"/>
    <dgm:cxn modelId="{5FA691DE-A715-47D4-BD67-1B4D0D04E284}" srcId="{FC18C95D-B48B-44BF-9EF7-F3CABD98A603}" destId="{774917A1-D5BC-4439-BF11-D700C6D07F78}" srcOrd="2" destOrd="0" parTransId="{F579CF73-0DBD-4A91-9E36-F81D3D771083}" sibTransId="{AA9D3BA2-1110-450B-AC96-82719AE6D923}"/>
    <dgm:cxn modelId="{9959FFE2-1DB6-4AA1-8C7D-AC4005003F58}" type="presOf" srcId="{87735AC7-EB9C-446D-8EF8-3C3F1A5FA240}" destId="{5866A1B3-4875-4958-9CD1-5DD64E907550}" srcOrd="0" destOrd="0" presId="urn:microsoft.com/office/officeart/2018/2/layout/IconVerticalSolidList"/>
    <dgm:cxn modelId="{3E160D70-8414-4F6A-86BE-901BE32BEF6D}" type="presParOf" srcId="{9CB617B2-0498-4991-BC3B-8FE56E6657C9}" destId="{9B311879-4764-4CB8-8852-8851A8E9B543}" srcOrd="0" destOrd="0" presId="urn:microsoft.com/office/officeart/2018/2/layout/IconVerticalSolidList"/>
    <dgm:cxn modelId="{7FB6328B-2AE6-4A7B-B72F-0762BD946CD4}" type="presParOf" srcId="{9B311879-4764-4CB8-8852-8851A8E9B543}" destId="{3C271639-53F7-4689-A24F-34DD1AA42B14}" srcOrd="0" destOrd="0" presId="urn:microsoft.com/office/officeart/2018/2/layout/IconVerticalSolidList"/>
    <dgm:cxn modelId="{843089C0-71AA-4528-911D-5FB761FE4216}" type="presParOf" srcId="{9B311879-4764-4CB8-8852-8851A8E9B543}" destId="{79B34CC8-223B-4CA9-A897-453BC47DFA13}" srcOrd="1" destOrd="0" presId="urn:microsoft.com/office/officeart/2018/2/layout/IconVerticalSolidList"/>
    <dgm:cxn modelId="{28A1F362-D904-4E88-AFF4-4B4C96B275A8}" type="presParOf" srcId="{9B311879-4764-4CB8-8852-8851A8E9B543}" destId="{C997AA79-0241-4A20-B76C-BE1045C44EDC}" srcOrd="2" destOrd="0" presId="urn:microsoft.com/office/officeart/2018/2/layout/IconVerticalSolidList"/>
    <dgm:cxn modelId="{8C431011-79FD-4D5F-B039-3EB3E774C3D4}" type="presParOf" srcId="{9B311879-4764-4CB8-8852-8851A8E9B543}" destId="{5866A1B3-4875-4958-9CD1-5DD64E907550}" srcOrd="3" destOrd="0" presId="urn:microsoft.com/office/officeart/2018/2/layout/IconVerticalSolidList"/>
    <dgm:cxn modelId="{42D3A57B-2713-4F9F-A66B-E1997B4A34AB}" type="presParOf" srcId="{9CB617B2-0498-4991-BC3B-8FE56E6657C9}" destId="{E1FEDE0B-743D-4227-8576-9CE934E17EA4}" srcOrd="1" destOrd="0" presId="urn:microsoft.com/office/officeart/2018/2/layout/IconVerticalSolidList"/>
    <dgm:cxn modelId="{25FE3D4A-364C-46C0-87B9-7BB1E9236035}" type="presParOf" srcId="{9CB617B2-0498-4991-BC3B-8FE56E6657C9}" destId="{296515B9-1B17-4048-859A-93A8EC42A30F}" srcOrd="2" destOrd="0" presId="urn:microsoft.com/office/officeart/2018/2/layout/IconVerticalSolidList"/>
    <dgm:cxn modelId="{81644181-6653-4E36-A6BE-91E1B96A44B0}" type="presParOf" srcId="{296515B9-1B17-4048-859A-93A8EC42A30F}" destId="{5F289E7A-8EA6-4DC6-865C-7AFF6C1438C4}" srcOrd="0" destOrd="0" presId="urn:microsoft.com/office/officeart/2018/2/layout/IconVerticalSolidList"/>
    <dgm:cxn modelId="{31AA956A-B4B2-488A-AEF2-84C41B74A7C8}" type="presParOf" srcId="{296515B9-1B17-4048-859A-93A8EC42A30F}" destId="{F8B75C71-4D56-4358-BD3B-167541FECF84}" srcOrd="1" destOrd="0" presId="urn:microsoft.com/office/officeart/2018/2/layout/IconVerticalSolidList"/>
    <dgm:cxn modelId="{B68C2CD6-7669-4B14-AEFF-50A505661E84}" type="presParOf" srcId="{296515B9-1B17-4048-859A-93A8EC42A30F}" destId="{B6C9424C-466D-4584-83FC-D449A2E76B45}" srcOrd="2" destOrd="0" presId="urn:microsoft.com/office/officeart/2018/2/layout/IconVerticalSolidList"/>
    <dgm:cxn modelId="{E735FDB2-1507-40F3-989F-4968D8B0C1D1}" type="presParOf" srcId="{296515B9-1B17-4048-859A-93A8EC42A30F}" destId="{5FB5056B-E37A-4A55-BB43-F59CEDDA56FB}" srcOrd="3" destOrd="0" presId="urn:microsoft.com/office/officeart/2018/2/layout/IconVerticalSolidList"/>
    <dgm:cxn modelId="{0AEB2913-D0D7-416A-B248-0BF2B1C62F5A}" type="presParOf" srcId="{9CB617B2-0498-4991-BC3B-8FE56E6657C9}" destId="{83D07B6B-34E7-4D97-A496-2A6F0AF90040}" srcOrd="3" destOrd="0" presId="urn:microsoft.com/office/officeart/2018/2/layout/IconVerticalSolidList"/>
    <dgm:cxn modelId="{80F8A089-A985-47EB-A3CF-928725129366}" type="presParOf" srcId="{9CB617B2-0498-4991-BC3B-8FE56E6657C9}" destId="{AD89D302-EE37-4932-B6EB-863F335E84F7}" srcOrd="4" destOrd="0" presId="urn:microsoft.com/office/officeart/2018/2/layout/IconVerticalSolidList"/>
    <dgm:cxn modelId="{C6E90109-7B96-4A4D-B00B-3D88589D7DF0}" type="presParOf" srcId="{AD89D302-EE37-4932-B6EB-863F335E84F7}" destId="{3A85185F-4000-4293-951E-53753D728403}" srcOrd="0" destOrd="0" presId="urn:microsoft.com/office/officeart/2018/2/layout/IconVerticalSolidList"/>
    <dgm:cxn modelId="{A6A8ADF4-F166-4991-A8A0-9AD087567786}" type="presParOf" srcId="{AD89D302-EE37-4932-B6EB-863F335E84F7}" destId="{862C8F0D-B183-41D9-97CA-59334363B80E}" srcOrd="1" destOrd="0" presId="urn:microsoft.com/office/officeart/2018/2/layout/IconVerticalSolidList"/>
    <dgm:cxn modelId="{F2734F70-9EE0-4D9B-8B55-578A5DD089B0}" type="presParOf" srcId="{AD89D302-EE37-4932-B6EB-863F335E84F7}" destId="{F7111487-6779-4129-B88D-F5423C1F87D3}" srcOrd="2" destOrd="0" presId="urn:microsoft.com/office/officeart/2018/2/layout/IconVerticalSolidList"/>
    <dgm:cxn modelId="{E4C1A9FE-AC9F-4A3A-8E84-FDF8614865AA}" type="presParOf" srcId="{AD89D302-EE37-4932-B6EB-863F335E84F7}" destId="{36A87F18-A4B3-461D-B1C4-AB3403780A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D7A175-A41B-404A-9B1F-637FC3F1EF82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37BB7-409A-4E22-8BD4-3F98888177B6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5D7FA5B0-310A-4505-AAA9-324842C7F783}" type="parTrans" cxnId="{BE4688B6-5994-4A81-9FAA-C43C9EC0348E}">
      <dgm:prSet/>
      <dgm:spPr/>
      <dgm:t>
        <a:bodyPr/>
        <a:lstStyle/>
        <a:p>
          <a:endParaRPr lang="en-US"/>
        </a:p>
      </dgm:t>
    </dgm:pt>
    <dgm:pt modelId="{46E390D7-3156-4BC7-8272-12F26514662B}" type="sibTrans" cxnId="{BE4688B6-5994-4A81-9FAA-C43C9EC0348E}">
      <dgm:prSet/>
      <dgm:spPr/>
      <dgm:t>
        <a:bodyPr/>
        <a:lstStyle/>
        <a:p>
          <a:endParaRPr lang="en-US"/>
        </a:p>
      </dgm:t>
    </dgm:pt>
    <dgm:pt modelId="{340AB88E-A586-4FB7-8278-8B86D107E32B}">
      <dgm:prSet phldrT="[Text]"/>
      <dgm:spPr/>
      <dgm:t>
        <a:bodyPr/>
        <a:lstStyle/>
        <a:p>
          <a:r>
            <a:rPr lang="en-US" dirty="0"/>
            <a:t>Choose Services</a:t>
          </a:r>
        </a:p>
      </dgm:t>
    </dgm:pt>
    <dgm:pt modelId="{396C6365-5F75-4CCF-B143-78221B2D2FD3}" type="parTrans" cxnId="{EE8B6CB8-D6CF-49D7-A859-EF31D53DFA0A}">
      <dgm:prSet/>
      <dgm:spPr/>
      <dgm:t>
        <a:bodyPr/>
        <a:lstStyle/>
        <a:p>
          <a:endParaRPr lang="en-US"/>
        </a:p>
      </dgm:t>
    </dgm:pt>
    <dgm:pt modelId="{8514A5A3-D12E-42FD-B3BE-A6EE6D66E41C}" type="sibTrans" cxnId="{EE8B6CB8-D6CF-49D7-A859-EF31D53DFA0A}">
      <dgm:prSet/>
      <dgm:spPr/>
      <dgm:t>
        <a:bodyPr/>
        <a:lstStyle/>
        <a:p>
          <a:endParaRPr lang="en-US"/>
        </a:p>
      </dgm:t>
    </dgm:pt>
    <dgm:pt modelId="{74491711-9962-49E9-99F8-1DE300F33F44}">
      <dgm:prSet phldrT="[Text]"/>
      <dgm:spPr/>
      <dgm:t>
        <a:bodyPr/>
        <a:lstStyle/>
        <a:p>
          <a:r>
            <a:rPr lang="en-US" dirty="0"/>
            <a:t>Package Selection</a:t>
          </a:r>
        </a:p>
      </dgm:t>
    </dgm:pt>
    <dgm:pt modelId="{0BFF5D24-3D49-40A3-A802-113BBA550951}" type="parTrans" cxnId="{52176E05-65C8-4F53-B1DE-587719A19C68}">
      <dgm:prSet/>
      <dgm:spPr/>
      <dgm:t>
        <a:bodyPr/>
        <a:lstStyle/>
        <a:p>
          <a:endParaRPr lang="en-US"/>
        </a:p>
      </dgm:t>
    </dgm:pt>
    <dgm:pt modelId="{314DF326-5115-4EF9-AA81-712C0E1EA9DD}" type="sibTrans" cxnId="{52176E05-65C8-4F53-B1DE-587719A19C68}">
      <dgm:prSet/>
      <dgm:spPr/>
      <dgm:t>
        <a:bodyPr/>
        <a:lstStyle/>
        <a:p>
          <a:endParaRPr lang="en-US"/>
        </a:p>
      </dgm:t>
    </dgm:pt>
    <dgm:pt modelId="{333ABB06-4487-41AA-A0CB-13C6C6CEC58A}">
      <dgm:prSet/>
      <dgm:spPr/>
      <dgm:t>
        <a:bodyPr/>
        <a:lstStyle/>
        <a:p>
          <a:r>
            <a:rPr lang="en-US" dirty="0"/>
            <a:t>Scheduling</a:t>
          </a:r>
        </a:p>
      </dgm:t>
    </dgm:pt>
    <dgm:pt modelId="{720C69A9-10C9-47AE-B3C9-C0A6CD53ACEC}" type="parTrans" cxnId="{E0EAD084-6B32-4CC3-953D-DC346674E4E7}">
      <dgm:prSet/>
      <dgm:spPr/>
      <dgm:t>
        <a:bodyPr/>
        <a:lstStyle/>
        <a:p>
          <a:endParaRPr lang="en-US"/>
        </a:p>
      </dgm:t>
    </dgm:pt>
    <dgm:pt modelId="{0037E14E-2083-4977-B500-F3F840BF0705}" type="sibTrans" cxnId="{E0EAD084-6B32-4CC3-953D-DC346674E4E7}">
      <dgm:prSet/>
      <dgm:spPr/>
      <dgm:t>
        <a:bodyPr/>
        <a:lstStyle/>
        <a:p>
          <a:endParaRPr lang="en-US"/>
        </a:p>
      </dgm:t>
    </dgm:pt>
    <dgm:pt modelId="{DFB83B1B-2699-46A2-89B3-B6A52CAF11D7}">
      <dgm:prSet/>
      <dgm:spPr/>
      <dgm:t>
        <a:bodyPr/>
        <a:lstStyle/>
        <a:p>
          <a:r>
            <a:rPr lang="en-US" dirty="0"/>
            <a:t>Notifications</a:t>
          </a:r>
        </a:p>
      </dgm:t>
    </dgm:pt>
    <dgm:pt modelId="{668CFA60-25DA-46AB-8F2B-2B164D7C5850}" type="parTrans" cxnId="{66CB2A0A-9701-42B8-B881-32BF0AA26A1A}">
      <dgm:prSet/>
      <dgm:spPr/>
      <dgm:t>
        <a:bodyPr/>
        <a:lstStyle/>
        <a:p>
          <a:endParaRPr lang="en-US"/>
        </a:p>
      </dgm:t>
    </dgm:pt>
    <dgm:pt modelId="{91659E03-2C08-4B79-AEAE-083C21D3D92D}" type="sibTrans" cxnId="{66CB2A0A-9701-42B8-B881-32BF0AA26A1A}">
      <dgm:prSet/>
      <dgm:spPr/>
      <dgm:t>
        <a:bodyPr/>
        <a:lstStyle/>
        <a:p>
          <a:endParaRPr lang="en-US"/>
        </a:p>
      </dgm:t>
    </dgm:pt>
    <dgm:pt modelId="{7AE35C59-3642-4686-A6FE-4F994B399F29}">
      <dgm:prSet/>
      <dgm:spPr/>
      <dgm:t>
        <a:bodyPr/>
        <a:lstStyle/>
        <a:p>
          <a:r>
            <a:rPr lang="en-US" dirty="0"/>
            <a:t>Fare Listing</a:t>
          </a:r>
        </a:p>
      </dgm:t>
    </dgm:pt>
    <dgm:pt modelId="{FD15C989-7AEE-4859-A3F9-6BFD2FF59F82}" type="parTrans" cxnId="{302BC3CA-A1AF-432F-8F09-666F8163A5C8}">
      <dgm:prSet/>
      <dgm:spPr/>
      <dgm:t>
        <a:bodyPr/>
        <a:lstStyle/>
        <a:p>
          <a:endParaRPr lang="en-US"/>
        </a:p>
      </dgm:t>
    </dgm:pt>
    <dgm:pt modelId="{11B9174E-C2CD-49A7-9EF3-EC3210461E9D}" type="sibTrans" cxnId="{302BC3CA-A1AF-432F-8F09-666F8163A5C8}">
      <dgm:prSet/>
      <dgm:spPr/>
      <dgm:t>
        <a:bodyPr/>
        <a:lstStyle/>
        <a:p>
          <a:endParaRPr lang="en-US"/>
        </a:p>
      </dgm:t>
    </dgm:pt>
    <dgm:pt modelId="{FF316935-EF73-43F9-8E77-B37FAE04F4E5}">
      <dgm:prSet/>
      <dgm:spPr/>
      <dgm:t>
        <a:bodyPr/>
        <a:lstStyle/>
        <a:p>
          <a:r>
            <a:rPr lang="en-US" dirty="0"/>
            <a:t>Payment</a:t>
          </a:r>
        </a:p>
      </dgm:t>
    </dgm:pt>
    <dgm:pt modelId="{F9D5F453-372D-4226-8AA0-EE1B5E906D34}" type="parTrans" cxnId="{CA7D9A4C-54EB-497E-9341-6711E3F3FBF4}">
      <dgm:prSet/>
      <dgm:spPr/>
      <dgm:t>
        <a:bodyPr/>
        <a:lstStyle/>
        <a:p>
          <a:endParaRPr lang="en-US"/>
        </a:p>
      </dgm:t>
    </dgm:pt>
    <dgm:pt modelId="{3346FB78-D66C-4AE6-ACFC-AFBA67A10158}" type="sibTrans" cxnId="{CA7D9A4C-54EB-497E-9341-6711E3F3FBF4}">
      <dgm:prSet/>
      <dgm:spPr/>
      <dgm:t>
        <a:bodyPr/>
        <a:lstStyle/>
        <a:p>
          <a:endParaRPr lang="en-US"/>
        </a:p>
      </dgm:t>
    </dgm:pt>
    <dgm:pt modelId="{19093CBC-BC39-4913-8FD0-2F03985A747C}">
      <dgm:prSet/>
      <dgm:spPr/>
      <dgm:t>
        <a:bodyPr/>
        <a:lstStyle/>
        <a:p>
          <a:r>
            <a:rPr lang="en-US" dirty="0"/>
            <a:t>Commission Detected</a:t>
          </a:r>
        </a:p>
      </dgm:t>
    </dgm:pt>
    <dgm:pt modelId="{AD81C9BD-8004-488D-9C09-CFF8C1A11B72}" type="parTrans" cxnId="{67A15860-0C98-4553-B810-EDB6C42428AE}">
      <dgm:prSet/>
      <dgm:spPr/>
      <dgm:t>
        <a:bodyPr/>
        <a:lstStyle/>
        <a:p>
          <a:endParaRPr lang="en-US"/>
        </a:p>
      </dgm:t>
    </dgm:pt>
    <dgm:pt modelId="{95E8067C-7B9D-4903-A544-190D4EC219BD}" type="sibTrans" cxnId="{67A15860-0C98-4553-B810-EDB6C42428AE}">
      <dgm:prSet/>
      <dgm:spPr/>
      <dgm:t>
        <a:bodyPr/>
        <a:lstStyle/>
        <a:p>
          <a:endParaRPr lang="en-US"/>
        </a:p>
      </dgm:t>
    </dgm:pt>
    <dgm:pt modelId="{E8F33BF4-1FEB-41BC-82F2-D710A9006D2E}" type="pres">
      <dgm:prSet presAssocID="{B7D7A175-A41B-404A-9B1F-637FC3F1EF8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E7F9CAF4-B3C4-4EE7-AF27-C8EDA9EAD210}" type="pres">
      <dgm:prSet presAssocID="{19093CBC-BC39-4913-8FD0-2F03985A747C}" presName="Accent8" presStyleCnt="0"/>
      <dgm:spPr/>
    </dgm:pt>
    <dgm:pt modelId="{0CD1A9E9-E1B4-49BD-B9A4-D5B7E4E2E3A2}" type="pres">
      <dgm:prSet presAssocID="{19093CBC-BC39-4913-8FD0-2F03985A747C}" presName="Accent" presStyleLbl="node1" presStyleIdx="0" presStyleCnt="8"/>
      <dgm:spPr/>
    </dgm:pt>
    <dgm:pt modelId="{A33D03ED-7E07-4F88-8DC6-10F55FD8B694}" type="pres">
      <dgm:prSet presAssocID="{19093CBC-BC39-4913-8FD0-2F03985A747C}" presName="ParentBackground8" presStyleCnt="0"/>
      <dgm:spPr/>
    </dgm:pt>
    <dgm:pt modelId="{1889ADF6-DC86-4D3D-9491-2639E256F365}" type="pres">
      <dgm:prSet presAssocID="{19093CBC-BC39-4913-8FD0-2F03985A747C}" presName="ParentBackground" presStyleLbl="fgAcc1" presStyleIdx="0" presStyleCnt="8"/>
      <dgm:spPr/>
    </dgm:pt>
    <dgm:pt modelId="{4F0DA8B0-3681-41B1-BE51-DFB89E2319C2}" type="pres">
      <dgm:prSet presAssocID="{19093CBC-BC39-4913-8FD0-2F03985A747C}" presName="Parent8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E20E509-DABF-43B5-9ECA-1F684F67EFE0}" type="pres">
      <dgm:prSet presAssocID="{FF316935-EF73-43F9-8E77-B37FAE04F4E5}" presName="Accent7" presStyleCnt="0"/>
      <dgm:spPr/>
    </dgm:pt>
    <dgm:pt modelId="{CC023DC2-6FB8-4C10-A2DB-1F940FAF403C}" type="pres">
      <dgm:prSet presAssocID="{FF316935-EF73-43F9-8E77-B37FAE04F4E5}" presName="Accent" presStyleLbl="node1" presStyleIdx="1" presStyleCnt="8"/>
      <dgm:spPr/>
    </dgm:pt>
    <dgm:pt modelId="{FA83CBD0-1D6F-4E8D-9E98-421C6578E4A6}" type="pres">
      <dgm:prSet presAssocID="{FF316935-EF73-43F9-8E77-B37FAE04F4E5}" presName="ParentBackground7" presStyleCnt="0"/>
      <dgm:spPr/>
    </dgm:pt>
    <dgm:pt modelId="{2C96BA7A-EBF9-4D6E-B8D6-D9E4534DC363}" type="pres">
      <dgm:prSet presAssocID="{FF316935-EF73-43F9-8E77-B37FAE04F4E5}" presName="ParentBackground" presStyleLbl="fgAcc1" presStyleIdx="1" presStyleCnt="8"/>
      <dgm:spPr/>
    </dgm:pt>
    <dgm:pt modelId="{52C4D4D2-7C90-4F0F-B566-D826EFF6729C}" type="pres">
      <dgm:prSet presAssocID="{FF316935-EF73-43F9-8E77-B37FAE04F4E5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D0642CC-44C0-4496-AEF3-2342C87ECA57}" type="pres">
      <dgm:prSet presAssocID="{7AE35C59-3642-4686-A6FE-4F994B399F29}" presName="Accent6" presStyleCnt="0"/>
      <dgm:spPr/>
    </dgm:pt>
    <dgm:pt modelId="{CF015E34-02F2-4307-A2D0-EB7E04EE5092}" type="pres">
      <dgm:prSet presAssocID="{7AE35C59-3642-4686-A6FE-4F994B399F29}" presName="Accent" presStyleLbl="node1" presStyleIdx="2" presStyleCnt="8"/>
      <dgm:spPr/>
    </dgm:pt>
    <dgm:pt modelId="{5A8149C3-03CC-4E23-B4A9-A7A79C2EE266}" type="pres">
      <dgm:prSet presAssocID="{7AE35C59-3642-4686-A6FE-4F994B399F29}" presName="ParentBackground6" presStyleCnt="0"/>
      <dgm:spPr/>
    </dgm:pt>
    <dgm:pt modelId="{8DDB70E8-59A4-4FC3-BF46-24FF8286A320}" type="pres">
      <dgm:prSet presAssocID="{7AE35C59-3642-4686-A6FE-4F994B399F29}" presName="ParentBackground" presStyleLbl="fgAcc1" presStyleIdx="2" presStyleCnt="8"/>
      <dgm:spPr/>
    </dgm:pt>
    <dgm:pt modelId="{FFDB4F63-B320-4AE8-9804-9B06DAC87A21}" type="pres">
      <dgm:prSet presAssocID="{7AE35C59-3642-4686-A6FE-4F994B399F29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38EB55E-EBEC-4CA1-A562-0DDA09A407D1}" type="pres">
      <dgm:prSet presAssocID="{DFB83B1B-2699-46A2-89B3-B6A52CAF11D7}" presName="Accent5" presStyleCnt="0"/>
      <dgm:spPr/>
    </dgm:pt>
    <dgm:pt modelId="{6E9D658A-49F3-485E-8E94-4F3E0CACC8DF}" type="pres">
      <dgm:prSet presAssocID="{DFB83B1B-2699-46A2-89B3-B6A52CAF11D7}" presName="Accent" presStyleLbl="node1" presStyleIdx="3" presStyleCnt="8"/>
      <dgm:spPr/>
    </dgm:pt>
    <dgm:pt modelId="{C6ACD602-CAF3-44EA-B8BF-8A1D7A6A52BB}" type="pres">
      <dgm:prSet presAssocID="{DFB83B1B-2699-46A2-89B3-B6A52CAF11D7}" presName="ParentBackground5" presStyleCnt="0"/>
      <dgm:spPr/>
    </dgm:pt>
    <dgm:pt modelId="{34AF2454-69A1-44A3-828A-4A40358FE913}" type="pres">
      <dgm:prSet presAssocID="{DFB83B1B-2699-46A2-89B3-B6A52CAF11D7}" presName="ParentBackground" presStyleLbl="fgAcc1" presStyleIdx="3" presStyleCnt="8"/>
      <dgm:spPr/>
    </dgm:pt>
    <dgm:pt modelId="{78AC8C67-32BF-46A0-8D9C-3FA2AFDAB070}" type="pres">
      <dgm:prSet presAssocID="{DFB83B1B-2699-46A2-89B3-B6A52CAF11D7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0C58087-E944-46DC-A422-D56EA3E42AD9}" type="pres">
      <dgm:prSet presAssocID="{333ABB06-4487-41AA-A0CB-13C6C6CEC58A}" presName="Accent4" presStyleCnt="0"/>
      <dgm:spPr/>
    </dgm:pt>
    <dgm:pt modelId="{2E161D62-4CB7-4048-B39F-F1379036AE76}" type="pres">
      <dgm:prSet presAssocID="{333ABB06-4487-41AA-A0CB-13C6C6CEC58A}" presName="Accent" presStyleLbl="node1" presStyleIdx="4" presStyleCnt="8"/>
      <dgm:spPr/>
    </dgm:pt>
    <dgm:pt modelId="{951B5477-9F7F-41EA-9CE5-0AA38BEC45B0}" type="pres">
      <dgm:prSet presAssocID="{333ABB06-4487-41AA-A0CB-13C6C6CEC58A}" presName="ParentBackground4" presStyleCnt="0"/>
      <dgm:spPr/>
    </dgm:pt>
    <dgm:pt modelId="{F775C640-8C41-4843-8061-5A5371D23874}" type="pres">
      <dgm:prSet presAssocID="{333ABB06-4487-41AA-A0CB-13C6C6CEC58A}" presName="ParentBackground" presStyleLbl="fgAcc1" presStyleIdx="4" presStyleCnt="8"/>
      <dgm:spPr/>
    </dgm:pt>
    <dgm:pt modelId="{55BFE247-668E-4C57-83AA-A6BA0541A6BA}" type="pres">
      <dgm:prSet presAssocID="{333ABB06-4487-41AA-A0CB-13C6C6CEC58A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8BF92A3-8437-44EB-A64D-3E5D2D0E4B29}" type="pres">
      <dgm:prSet presAssocID="{74491711-9962-49E9-99F8-1DE300F33F44}" presName="Accent3" presStyleCnt="0"/>
      <dgm:spPr/>
    </dgm:pt>
    <dgm:pt modelId="{C6905005-6449-4530-8AE8-A763C6091200}" type="pres">
      <dgm:prSet presAssocID="{74491711-9962-49E9-99F8-1DE300F33F44}" presName="Accent" presStyleLbl="node1" presStyleIdx="5" presStyleCnt="8"/>
      <dgm:spPr/>
    </dgm:pt>
    <dgm:pt modelId="{DEC8986D-015C-4751-BFD6-4B2729F15A06}" type="pres">
      <dgm:prSet presAssocID="{74491711-9962-49E9-99F8-1DE300F33F44}" presName="ParentBackground3" presStyleCnt="0"/>
      <dgm:spPr/>
    </dgm:pt>
    <dgm:pt modelId="{ABC033FE-030D-4F52-A1FA-1805737496B9}" type="pres">
      <dgm:prSet presAssocID="{74491711-9962-49E9-99F8-1DE300F33F44}" presName="ParentBackground" presStyleLbl="fgAcc1" presStyleIdx="5" presStyleCnt="8"/>
      <dgm:spPr/>
    </dgm:pt>
    <dgm:pt modelId="{E02DF727-51ED-4CA5-A466-711D7C0C2643}" type="pres">
      <dgm:prSet presAssocID="{74491711-9962-49E9-99F8-1DE300F33F44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B53B7D5-DEE6-4A8C-8C33-F3A517A42417}" type="pres">
      <dgm:prSet presAssocID="{340AB88E-A586-4FB7-8278-8B86D107E32B}" presName="Accent2" presStyleCnt="0"/>
      <dgm:spPr/>
    </dgm:pt>
    <dgm:pt modelId="{2887EBB8-0ED7-44A1-87F0-C6F60447C498}" type="pres">
      <dgm:prSet presAssocID="{340AB88E-A586-4FB7-8278-8B86D107E32B}" presName="Accent" presStyleLbl="node1" presStyleIdx="6" presStyleCnt="8"/>
      <dgm:spPr/>
    </dgm:pt>
    <dgm:pt modelId="{43493FBB-3354-41DC-A3F0-C574A132BE4E}" type="pres">
      <dgm:prSet presAssocID="{340AB88E-A586-4FB7-8278-8B86D107E32B}" presName="ParentBackground2" presStyleCnt="0"/>
      <dgm:spPr/>
    </dgm:pt>
    <dgm:pt modelId="{924D8901-B581-4779-911D-6ED586BADCCC}" type="pres">
      <dgm:prSet presAssocID="{340AB88E-A586-4FB7-8278-8B86D107E32B}" presName="ParentBackground" presStyleLbl="fgAcc1" presStyleIdx="6" presStyleCnt="8"/>
      <dgm:spPr/>
    </dgm:pt>
    <dgm:pt modelId="{A069197E-AEE8-4B96-B5D0-370BCA76FA51}" type="pres">
      <dgm:prSet presAssocID="{340AB88E-A586-4FB7-8278-8B86D107E32B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ADCB695-DB03-486A-A889-BDB7F4F0561C}" type="pres">
      <dgm:prSet presAssocID="{D3F37BB7-409A-4E22-8BD4-3F98888177B6}" presName="Accent1" presStyleCnt="0"/>
      <dgm:spPr/>
    </dgm:pt>
    <dgm:pt modelId="{E7ED68D6-FDD8-4569-ACD3-290F35CB5E1E}" type="pres">
      <dgm:prSet presAssocID="{D3F37BB7-409A-4E22-8BD4-3F98888177B6}" presName="Accent" presStyleLbl="node1" presStyleIdx="7" presStyleCnt="8"/>
      <dgm:spPr/>
    </dgm:pt>
    <dgm:pt modelId="{B8EA9A03-36A1-4719-9EDD-E653D79FEDAF}" type="pres">
      <dgm:prSet presAssocID="{D3F37BB7-409A-4E22-8BD4-3F98888177B6}" presName="ParentBackground1" presStyleCnt="0"/>
      <dgm:spPr/>
    </dgm:pt>
    <dgm:pt modelId="{6AB09688-7878-4714-AAE9-065F68CF9876}" type="pres">
      <dgm:prSet presAssocID="{D3F37BB7-409A-4E22-8BD4-3F98888177B6}" presName="ParentBackground" presStyleLbl="fgAcc1" presStyleIdx="7" presStyleCnt="8"/>
      <dgm:spPr/>
    </dgm:pt>
    <dgm:pt modelId="{6C45D1F4-222C-4387-A559-D89DF475677F}" type="pres">
      <dgm:prSet presAssocID="{D3F37BB7-409A-4E22-8BD4-3F98888177B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1FBD304-02ED-44C6-B3FE-251FA7C533CA}" type="presOf" srcId="{74491711-9962-49E9-99F8-1DE300F33F44}" destId="{E02DF727-51ED-4CA5-A466-711D7C0C2643}" srcOrd="1" destOrd="0" presId="urn:microsoft.com/office/officeart/2011/layout/CircleProcess"/>
    <dgm:cxn modelId="{52176E05-65C8-4F53-B1DE-587719A19C68}" srcId="{B7D7A175-A41B-404A-9B1F-637FC3F1EF82}" destId="{74491711-9962-49E9-99F8-1DE300F33F44}" srcOrd="2" destOrd="0" parTransId="{0BFF5D24-3D49-40A3-A802-113BBA550951}" sibTransId="{314DF326-5115-4EF9-AA81-712C0E1EA9DD}"/>
    <dgm:cxn modelId="{CD9C080A-39DF-4373-ACC7-0BFC26A44346}" type="presOf" srcId="{D3F37BB7-409A-4E22-8BD4-3F98888177B6}" destId="{6AB09688-7878-4714-AAE9-065F68CF9876}" srcOrd="0" destOrd="0" presId="urn:microsoft.com/office/officeart/2011/layout/CircleProcess"/>
    <dgm:cxn modelId="{66CB2A0A-9701-42B8-B881-32BF0AA26A1A}" srcId="{B7D7A175-A41B-404A-9B1F-637FC3F1EF82}" destId="{DFB83B1B-2699-46A2-89B3-B6A52CAF11D7}" srcOrd="4" destOrd="0" parTransId="{668CFA60-25DA-46AB-8F2B-2B164D7C5850}" sibTransId="{91659E03-2C08-4B79-AEAE-083C21D3D92D}"/>
    <dgm:cxn modelId="{A13C3B1D-96C1-4E8B-B9CC-79AA9AE1B6BF}" type="presOf" srcId="{340AB88E-A586-4FB7-8278-8B86D107E32B}" destId="{A069197E-AEE8-4B96-B5D0-370BCA76FA51}" srcOrd="1" destOrd="0" presId="urn:microsoft.com/office/officeart/2011/layout/CircleProcess"/>
    <dgm:cxn modelId="{FD6DDB26-7B1D-4163-8D85-110DDBD37047}" type="presOf" srcId="{FF316935-EF73-43F9-8E77-B37FAE04F4E5}" destId="{52C4D4D2-7C90-4F0F-B566-D826EFF6729C}" srcOrd="1" destOrd="0" presId="urn:microsoft.com/office/officeart/2011/layout/CircleProcess"/>
    <dgm:cxn modelId="{2A14643D-F8B4-4B13-B1E9-62DE9FDB5917}" type="presOf" srcId="{7AE35C59-3642-4686-A6FE-4F994B399F29}" destId="{8DDB70E8-59A4-4FC3-BF46-24FF8286A320}" srcOrd="0" destOrd="0" presId="urn:microsoft.com/office/officeart/2011/layout/CircleProcess"/>
    <dgm:cxn modelId="{F6EA305C-0E4E-4FFD-BE85-F8AD2311852D}" type="presOf" srcId="{FF316935-EF73-43F9-8E77-B37FAE04F4E5}" destId="{2C96BA7A-EBF9-4D6E-B8D6-D9E4534DC363}" srcOrd="0" destOrd="0" presId="urn:microsoft.com/office/officeart/2011/layout/CircleProcess"/>
    <dgm:cxn modelId="{67A15860-0C98-4553-B810-EDB6C42428AE}" srcId="{B7D7A175-A41B-404A-9B1F-637FC3F1EF82}" destId="{19093CBC-BC39-4913-8FD0-2F03985A747C}" srcOrd="7" destOrd="0" parTransId="{AD81C9BD-8004-488D-9C09-CFF8C1A11B72}" sibTransId="{95E8067C-7B9D-4903-A544-190D4EC219BD}"/>
    <dgm:cxn modelId="{CA7D9A4C-54EB-497E-9341-6711E3F3FBF4}" srcId="{B7D7A175-A41B-404A-9B1F-637FC3F1EF82}" destId="{FF316935-EF73-43F9-8E77-B37FAE04F4E5}" srcOrd="6" destOrd="0" parTransId="{F9D5F453-372D-4226-8AA0-EE1B5E906D34}" sibTransId="{3346FB78-D66C-4AE6-ACFC-AFBA67A10158}"/>
    <dgm:cxn modelId="{BB8B1950-2723-4FB6-8AAA-1B4BB50D157F}" type="presOf" srcId="{19093CBC-BC39-4913-8FD0-2F03985A747C}" destId="{1889ADF6-DC86-4D3D-9491-2639E256F365}" srcOrd="0" destOrd="0" presId="urn:microsoft.com/office/officeart/2011/layout/CircleProcess"/>
    <dgm:cxn modelId="{F618E958-237E-4B09-826B-3E60C6782352}" type="presOf" srcId="{DFB83B1B-2699-46A2-89B3-B6A52CAF11D7}" destId="{34AF2454-69A1-44A3-828A-4A40358FE913}" srcOrd="0" destOrd="0" presId="urn:microsoft.com/office/officeart/2011/layout/CircleProcess"/>
    <dgm:cxn modelId="{528B6D7E-AAA0-4646-931E-8DD416653AD8}" type="presOf" srcId="{19093CBC-BC39-4913-8FD0-2F03985A747C}" destId="{4F0DA8B0-3681-41B1-BE51-DFB89E2319C2}" srcOrd="1" destOrd="0" presId="urn:microsoft.com/office/officeart/2011/layout/CircleProcess"/>
    <dgm:cxn modelId="{29E18B80-32F4-4BB7-B770-E110B33F50FC}" type="presOf" srcId="{D3F37BB7-409A-4E22-8BD4-3F98888177B6}" destId="{6C45D1F4-222C-4387-A559-D89DF475677F}" srcOrd="1" destOrd="0" presId="urn:microsoft.com/office/officeart/2011/layout/CircleProcess"/>
    <dgm:cxn modelId="{AD8BFE81-E4C3-4CD2-A3C9-E006A8EA109A}" type="presOf" srcId="{340AB88E-A586-4FB7-8278-8B86D107E32B}" destId="{924D8901-B581-4779-911D-6ED586BADCCC}" srcOrd="0" destOrd="0" presId="urn:microsoft.com/office/officeart/2011/layout/CircleProcess"/>
    <dgm:cxn modelId="{ACB36982-A51F-45F4-B0FB-09790749362C}" type="presOf" srcId="{DFB83B1B-2699-46A2-89B3-B6A52CAF11D7}" destId="{78AC8C67-32BF-46A0-8D9C-3FA2AFDAB070}" srcOrd="1" destOrd="0" presId="urn:microsoft.com/office/officeart/2011/layout/CircleProcess"/>
    <dgm:cxn modelId="{E0EAD084-6B32-4CC3-953D-DC346674E4E7}" srcId="{B7D7A175-A41B-404A-9B1F-637FC3F1EF82}" destId="{333ABB06-4487-41AA-A0CB-13C6C6CEC58A}" srcOrd="3" destOrd="0" parTransId="{720C69A9-10C9-47AE-B3C9-C0A6CD53ACEC}" sibTransId="{0037E14E-2083-4977-B500-F3F840BF0705}"/>
    <dgm:cxn modelId="{96D0969A-B787-4140-9179-EBC82647712C}" type="presOf" srcId="{333ABB06-4487-41AA-A0CB-13C6C6CEC58A}" destId="{55BFE247-668E-4C57-83AA-A6BA0541A6BA}" srcOrd="1" destOrd="0" presId="urn:microsoft.com/office/officeart/2011/layout/CircleProcess"/>
    <dgm:cxn modelId="{61B76FAF-EFC7-4E02-9EF6-8959115A34B1}" type="presOf" srcId="{74491711-9962-49E9-99F8-1DE300F33F44}" destId="{ABC033FE-030D-4F52-A1FA-1805737496B9}" srcOrd="0" destOrd="0" presId="urn:microsoft.com/office/officeart/2011/layout/CircleProcess"/>
    <dgm:cxn modelId="{BE4688B6-5994-4A81-9FAA-C43C9EC0348E}" srcId="{B7D7A175-A41B-404A-9B1F-637FC3F1EF82}" destId="{D3F37BB7-409A-4E22-8BD4-3F98888177B6}" srcOrd="0" destOrd="0" parTransId="{5D7FA5B0-310A-4505-AAA9-324842C7F783}" sibTransId="{46E390D7-3156-4BC7-8272-12F26514662B}"/>
    <dgm:cxn modelId="{EE8B6CB8-D6CF-49D7-A859-EF31D53DFA0A}" srcId="{B7D7A175-A41B-404A-9B1F-637FC3F1EF82}" destId="{340AB88E-A586-4FB7-8278-8B86D107E32B}" srcOrd="1" destOrd="0" parTransId="{396C6365-5F75-4CCF-B143-78221B2D2FD3}" sibTransId="{8514A5A3-D12E-42FD-B3BE-A6EE6D66E41C}"/>
    <dgm:cxn modelId="{302BC3CA-A1AF-432F-8F09-666F8163A5C8}" srcId="{B7D7A175-A41B-404A-9B1F-637FC3F1EF82}" destId="{7AE35C59-3642-4686-A6FE-4F994B399F29}" srcOrd="5" destOrd="0" parTransId="{FD15C989-7AEE-4859-A3F9-6BFD2FF59F82}" sibTransId="{11B9174E-C2CD-49A7-9EF3-EC3210461E9D}"/>
    <dgm:cxn modelId="{4C0B59D5-A187-42B2-8B51-0B0D16932B63}" type="presOf" srcId="{B7D7A175-A41B-404A-9B1F-637FC3F1EF82}" destId="{E8F33BF4-1FEB-41BC-82F2-D710A9006D2E}" srcOrd="0" destOrd="0" presId="urn:microsoft.com/office/officeart/2011/layout/CircleProcess"/>
    <dgm:cxn modelId="{23E2AFEF-8F94-46E8-A960-C7C4E8F02846}" type="presOf" srcId="{333ABB06-4487-41AA-A0CB-13C6C6CEC58A}" destId="{F775C640-8C41-4843-8061-5A5371D23874}" srcOrd="0" destOrd="0" presId="urn:microsoft.com/office/officeart/2011/layout/CircleProcess"/>
    <dgm:cxn modelId="{8ED692FC-35BD-4CE9-B8D8-B240EE226097}" type="presOf" srcId="{7AE35C59-3642-4686-A6FE-4F994B399F29}" destId="{FFDB4F63-B320-4AE8-9804-9B06DAC87A21}" srcOrd="1" destOrd="0" presId="urn:microsoft.com/office/officeart/2011/layout/CircleProcess"/>
    <dgm:cxn modelId="{5897DC6C-7373-4C95-A351-E5512315DC95}" type="presParOf" srcId="{E8F33BF4-1FEB-41BC-82F2-D710A9006D2E}" destId="{E7F9CAF4-B3C4-4EE7-AF27-C8EDA9EAD210}" srcOrd="0" destOrd="0" presId="urn:microsoft.com/office/officeart/2011/layout/CircleProcess"/>
    <dgm:cxn modelId="{BD252F50-6657-47D7-91EC-C945EBF735B6}" type="presParOf" srcId="{E7F9CAF4-B3C4-4EE7-AF27-C8EDA9EAD210}" destId="{0CD1A9E9-E1B4-49BD-B9A4-D5B7E4E2E3A2}" srcOrd="0" destOrd="0" presId="urn:microsoft.com/office/officeart/2011/layout/CircleProcess"/>
    <dgm:cxn modelId="{A510538F-8C8E-4B7C-87DF-38DC178C8A44}" type="presParOf" srcId="{E8F33BF4-1FEB-41BC-82F2-D710A9006D2E}" destId="{A33D03ED-7E07-4F88-8DC6-10F55FD8B694}" srcOrd="1" destOrd="0" presId="urn:microsoft.com/office/officeart/2011/layout/CircleProcess"/>
    <dgm:cxn modelId="{D26FEA75-99AF-406B-8B31-CBB5080CB4F2}" type="presParOf" srcId="{A33D03ED-7E07-4F88-8DC6-10F55FD8B694}" destId="{1889ADF6-DC86-4D3D-9491-2639E256F365}" srcOrd="0" destOrd="0" presId="urn:microsoft.com/office/officeart/2011/layout/CircleProcess"/>
    <dgm:cxn modelId="{5DD2DB7E-58CD-4400-9CF5-9E9C01C80C1C}" type="presParOf" srcId="{E8F33BF4-1FEB-41BC-82F2-D710A9006D2E}" destId="{4F0DA8B0-3681-41B1-BE51-DFB89E2319C2}" srcOrd="2" destOrd="0" presId="urn:microsoft.com/office/officeart/2011/layout/CircleProcess"/>
    <dgm:cxn modelId="{71C45008-11B3-45B2-A21A-4E662812C628}" type="presParOf" srcId="{E8F33BF4-1FEB-41BC-82F2-D710A9006D2E}" destId="{5E20E509-DABF-43B5-9ECA-1F684F67EFE0}" srcOrd="3" destOrd="0" presId="urn:microsoft.com/office/officeart/2011/layout/CircleProcess"/>
    <dgm:cxn modelId="{0E42675B-1C59-41C6-AE64-5FF036A6441F}" type="presParOf" srcId="{5E20E509-DABF-43B5-9ECA-1F684F67EFE0}" destId="{CC023DC2-6FB8-4C10-A2DB-1F940FAF403C}" srcOrd="0" destOrd="0" presId="urn:microsoft.com/office/officeart/2011/layout/CircleProcess"/>
    <dgm:cxn modelId="{E07B8E1B-095B-4AD8-92FA-58B6A593B20F}" type="presParOf" srcId="{E8F33BF4-1FEB-41BC-82F2-D710A9006D2E}" destId="{FA83CBD0-1D6F-4E8D-9E98-421C6578E4A6}" srcOrd="4" destOrd="0" presId="urn:microsoft.com/office/officeart/2011/layout/CircleProcess"/>
    <dgm:cxn modelId="{7C355406-ABA6-4F03-9AA2-D46108B3E7A2}" type="presParOf" srcId="{FA83CBD0-1D6F-4E8D-9E98-421C6578E4A6}" destId="{2C96BA7A-EBF9-4D6E-B8D6-D9E4534DC363}" srcOrd="0" destOrd="0" presId="urn:microsoft.com/office/officeart/2011/layout/CircleProcess"/>
    <dgm:cxn modelId="{AD3E3F44-6B50-4C32-B86C-8ECDA9CDE1E9}" type="presParOf" srcId="{E8F33BF4-1FEB-41BC-82F2-D710A9006D2E}" destId="{52C4D4D2-7C90-4F0F-B566-D826EFF6729C}" srcOrd="5" destOrd="0" presId="urn:microsoft.com/office/officeart/2011/layout/CircleProcess"/>
    <dgm:cxn modelId="{31A6CA2A-77A9-4989-997B-A8905B1FF808}" type="presParOf" srcId="{E8F33BF4-1FEB-41BC-82F2-D710A9006D2E}" destId="{3D0642CC-44C0-4496-AEF3-2342C87ECA57}" srcOrd="6" destOrd="0" presId="urn:microsoft.com/office/officeart/2011/layout/CircleProcess"/>
    <dgm:cxn modelId="{DF09F221-E12D-4E4B-B30A-50EDBCFADE58}" type="presParOf" srcId="{3D0642CC-44C0-4496-AEF3-2342C87ECA57}" destId="{CF015E34-02F2-4307-A2D0-EB7E04EE5092}" srcOrd="0" destOrd="0" presId="urn:microsoft.com/office/officeart/2011/layout/CircleProcess"/>
    <dgm:cxn modelId="{6656A81D-83C8-4B93-A2F3-07CB7327B331}" type="presParOf" srcId="{E8F33BF4-1FEB-41BC-82F2-D710A9006D2E}" destId="{5A8149C3-03CC-4E23-B4A9-A7A79C2EE266}" srcOrd="7" destOrd="0" presId="urn:microsoft.com/office/officeart/2011/layout/CircleProcess"/>
    <dgm:cxn modelId="{FF0E3A8F-E936-48F4-9DA1-BB586EC01A94}" type="presParOf" srcId="{5A8149C3-03CC-4E23-B4A9-A7A79C2EE266}" destId="{8DDB70E8-59A4-4FC3-BF46-24FF8286A320}" srcOrd="0" destOrd="0" presId="urn:microsoft.com/office/officeart/2011/layout/CircleProcess"/>
    <dgm:cxn modelId="{4B33E7CC-AC49-4A2B-B510-C087E09C785A}" type="presParOf" srcId="{E8F33BF4-1FEB-41BC-82F2-D710A9006D2E}" destId="{FFDB4F63-B320-4AE8-9804-9B06DAC87A21}" srcOrd="8" destOrd="0" presId="urn:microsoft.com/office/officeart/2011/layout/CircleProcess"/>
    <dgm:cxn modelId="{A7BA7ADD-62F9-4B51-B6DA-25E4CEE6670E}" type="presParOf" srcId="{E8F33BF4-1FEB-41BC-82F2-D710A9006D2E}" destId="{838EB55E-EBEC-4CA1-A562-0DDA09A407D1}" srcOrd="9" destOrd="0" presId="urn:microsoft.com/office/officeart/2011/layout/CircleProcess"/>
    <dgm:cxn modelId="{188BB404-85F3-4641-9B42-6C6636667ED8}" type="presParOf" srcId="{838EB55E-EBEC-4CA1-A562-0DDA09A407D1}" destId="{6E9D658A-49F3-485E-8E94-4F3E0CACC8DF}" srcOrd="0" destOrd="0" presId="urn:microsoft.com/office/officeart/2011/layout/CircleProcess"/>
    <dgm:cxn modelId="{99BB5125-E35C-476C-956A-BCB540CAF18E}" type="presParOf" srcId="{E8F33BF4-1FEB-41BC-82F2-D710A9006D2E}" destId="{C6ACD602-CAF3-44EA-B8BF-8A1D7A6A52BB}" srcOrd="10" destOrd="0" presId="urn:microsoft.com/office/officeart/2011/layout/CircleProcess"/>
    <dgm:cxn modelId="{AC83ECF7-9234-46BB-BA98-F251F57A0B2E}" type="presParOf" srcId="{C6ACD602-CAF3-44EA-B8BF-8A1D7A6A52BB}" destId="{34AF2454-69A1-44A3-828A-4A40358FE913}" srcOrd="0" destOrd="0" presId="urn:microsoft.com/office/officeart/2011/layout/CircleProcess"/>
    <dgm:cxn modelId="{3528BC77-EDF2-41D8-B6BD-17742284CA98}" type="presParOf" srcId="{E8F33BF4-1FEB-41BC-82F2-D710A9006D2E}" destId="{78AC8C67-32BF-46A0-8D9C-3FA2AFDAB070}" srcOrd="11" destOrd="0" presId="urn:microsoft.com/office/officeart/2011/layout/CircleProcess"/>
    <dgm:cxn modelId="{016842C7-3C71-4F98-9C01-127230463300}" type="presParOf" srcId="{E8F33BF4-1FEB-41BC-82F2-D710A9006D2E}" destId="{80C58087-E944-46DC-A422-D56EA3E42AD9}" srcOrd="12" destOrd="0" presId="urn:microsoft.com/office/officeart/2011/layout/CircleProcess"/>
    <dgm:cxn modelId="{CA87118E-C678-451B-B8B2-8DEADEF344D3}" type="presParOf" srcId="{80C58087-E944-46DC-A422-D56EA3E42AD9}" destId="{2E161D62-4CB7-4048-B39F-F1379036AE76}" srcOrd="0" destOrd="0" presId="urn:microsoft.com/office/officeart/2011/layout/CircleProcess"/>
    <dgm:cxn modelId="{8018D0BB-4F3B-49CE-9958-9BCC8B4F4EB2}" type="presParOf" srcId="{E8F33BF4-1FEB-41BC-82F2-D710A9006D2E}" destId="{951B5477-9F7F-41EA-9CE5-0AA38BEC45B0}" srcOrd="13" destOrd="0" presId="urn:microsoft.com/office/officeart/2011/layout/CircleProcess"/>
    <dgm:cxn modelId="{751728F0-0B89-4543-A0B9-2681ABC2A349}" type="presParOf" srcId="{951B5477-9F7F-41EA-9CE5-0AA38BEC45B0}" destId="{F775C640-8C41-4843-8061-5A5371D23874}" srcOrd="0" destOrd="0" presId="urn:microsoft.com/office/officeart/2011/layout/CircleProcess"/>
    <dgm:cxn modelId="{08F15765-F7AA-46C2-895A-4D665291BBBB}" type="presParOf" srcId="{E8F33BF4-1FEB-41BC-82F2-D710A9006D2E}" destId="{55BFE247-668E-4C57-83AA-A6BA0541A6BA}" srcOrd="14" destOrd="0" presId="urn:microsoft.com/office/officeart/2011/layout/CircleProcess"/>
    <dgm:cxn modelId="{0CCC17E9-A65B-4A21-92E5-58430B22F65A}" type="presParOf" srcId="{E8F33BF4-1FEB-41BC-82F2-D710A9006D2E}" destId="{28BF92A3-8437-44EB-A64D-3E5D2D0E4B29}" srcOrd="15" destOrd="0" presId="urn:microsoft.com/office/officeart/2011/layout/CircleProcess"/>
    <dgm:cxn modelId="{25579BBF-AB80-45C0-92D8-8FF9EC2D670E}" type="presParOf" srcId="{28BF92A3-8437-44EB-A64D-3E5D2D0E4B29}" destId="{C6905005-6449-4530-8AE8-A763C6091200}" srcOrd="0" destOrd="0" presId="urn:microsoft.com/office/officeart/2011/layout/CircleProcess"/>
    <dgm:cxn modelId="{0892E61A-6F47-4B49-89A2-25184AF06955}" type="presParOf" srcId="{E8F33BF4-1FEB-41BC-82F2-D710A9006D2E}" destId="{DEC8986D-015C-4751-BFD6-4B2729F15A06}" srcOrd="16" destOrd="0" presId="urn:microsoft.com/office/officeart/2011/layout/CircleProcess"/>
    <dgm:cxn modelId="{2B670CC0-46CE-4DC7-9DD2-BEA04F74D9B0}" type="presParOf" srcId="{DEC8986D-015C-4751-BFD6-4B2729F15A06}" destId="{ABC033FE-030D-4F52-A1FA-1805737496B9}" srcOrd="0" destOrd="0" presId="urn:microsoft.com/office/officeart/2011/layout/CircleProcess"/>
    <dgm:cxn modelId="{37F86D50-2BAE-4D8C-807D-60F6DC4CF004}" type="presParOf" srcId="{E8F33BF4-1FEB-41BC-82F2-D710A9006D2E}" destId="{E02DF727-51ED-4CA5-A466-711D7C0C2643}" srcOrd="17" destOrd="0" presId="urn:microsoft.com/office/officeart/2011/layout/CircleProcess"/>
    <dgm:cxn modelId="{9D3CCF47-A70A-44A0-A378-AB63361663C0}" type="presParOf" srcId="{E8F33BF4-1FEB-41BC-82F2-D710A9006D2E}" destId="{CB53B7D5-DEE6-4A8C-8C33-F3A517A42417}" srcOrd="18" destOrd="0" presId="urn:microsoft.com/office/officeart/2011/layout/CircleProcess"/>
    <dgm:cxn modelId="{876BCE3C-AAFB-4251-A6A9-6B348143ABDF}" type="presParOf" srcId="{CB53B7D5-DEE6-4A8C-8C33-F3A517A42417}" destId="{2887EBB8-0ED7-44A1-87F0-C6F60447C498}" srcOrd="0" destOrd="0" presId="urn:microsoft.com/office/officeart/2011/layout/CircleProcess"/>
    <dgm:cxn modelId="{49D4D3AD-317B-4F4B-B2E3-26A9CAA89A85}" type="presParOf" srcId="{E8F33BF4-1FEB-41BC-82F2-D710A9006D2E}" destId="{43493FBB-3354-41DC-A3F0-C574A132BE4E}" srcOrd="19" destOrd="0" presId="urn:microsoft.com/office/officeart/2011/layout/CircleProcess"/>
    <dgm:cxn modelId="{4EB0ED86-DC9D-4543-8DCF-0D4C644362A7}" type="presParOf" srcId="{43493FBB-3354-41DC-A3F0-C574A132BE4E}" destId="{924D8901-B581-4779-911D-6ED586BADCCC}" srcOrd="0" destOrd="0" presId="urn:microsoft.com/office/officeart/2011/layout/CircleProcess"/>
    <dgm:cxn modelId="{D2D5CA99-0236-416D-AC1B-8D0B21920FD4}" type="presParOf" srcId="{E8F33BF4-1FEB-41BC-82F2-D710A9006D2E}" destId="{A069197E-AEE8-4B96-B5D0-370BCA76FA51}" srcOrd="20" destOrd="0" presId="urn:microsoft.com/office/officeart/2011/layout/CircleProcess"/>
    <dgm:cxn modelId="{F666D8C1-67CC-4D9E-AF76-1A4B55C1D64A}" type="presParOf" srcId="{E8F33BF4-1FEB-41BC-82F2-D710A9006D2E}" destId="{4ADCB695-DB03-486A-A889-BDB7F4F0561C}" srcOrd="21" destOrd="0" presId="urn:microsoft.com/office/officeart/2011/layout/CircleProcess"/>
    <dgm:cxn modelId="{59D7451A-FE2A-4C33-84FA-D881C7B27199}" type="presParOf" srcId="{4ADCB695-DB03-486A-A889-BDB7F4F0561C}" destId="{E7ED68D6-FDD8-4569-ACD3-290F35CB5E1E}" srcOrd="0" destOrd="0" presId="urn:microsoft.com/office/officeart/2011/layout/CircleProcess"/>
    <dgm:cxn modelId="{E92AD123-8698-4805-A1F8-614E9EA7C219}" type="presParOf" srcId="{E8F33BF4-1FEB-41BC-82F2-D710A9006D2E}" destId="{B8EA9A03-36A1-4719-9EDD-E653D79FEDAF}" srcOrd="22" destOrd="0" presId="urn:microsoft.com/office/officeart/2011/layout/CircleProcess"/>
    <dgm:cxn modelId="{4B61C1D1-DC9A-476E-B15B-A331C68C69C8}" type="presParOf" srcId="{B8EA9A03-36A1-4719-9EDD-E653D79FEDAF}" destId="{6AB09688-7878-4714-AAE9-065F68CF9876}" srcOrd="0" destOrd="0" presId="urn:microsoft.com/office/officeart/2011/layout/CircleProcess"/>
    <dgm:cxn modelId="{608B705B-E5F8-4C4C-ADF0-B0BA2B0D150E}" type="presParOf" srcId="{E8F33BF4-1FEB-41BC-82F2-D710A9006D2E}" destId="{6C45D1F4-222C-4387-A559-D89DF475677F}" srcOrd="23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71639-53F7-4689-A24F-34DD1AA42B14}">
      <dsp:nvSpPr>
        <dsp:cNvPr id="0" name=""/>
        <dsp:cNvSpPr/>
      </dsp:nvSpPr>
      <dsp:spPr>
        <a:xfrm>
          <a:off x="0" y="677"/>
          <a:ext cx="6059088" cy="15841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B34CC8-223B-4CA9-A897-453BC47DFA13}">
      <dsp:nvSpPr>
        <dsp:cNvPr id="0" name=""/>
        <dsp:cNvSpPr/>
      </dsp:nvSpPr>
      <dsp:spPr>
        <a:xfrm>
          <a:off x="479219" y="357121"/>
          <a:ext cx="871308" cy="871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66A1B3-4875-4958-9CD1-5DD64E907550}">
      <dsp:nvSpPr>
        <dsp:cNvPr id="0" name=""/>
        <dsp:cNvSpPr/>
      </dsp:nvSpPr>
      <dsp:spPr>
        <a:xfrm>
          <a:off x="1829748" y="677"/>
          <a:ext cx="4229339" cy="158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61" tIns="167661" rIns="167661" bIns="16766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One Stop Shop for event management.</a:t>
          </a:r>
        </a:p>
      </dsp:txBody>
      <dsp:txXfrm>
        <a:off x="1829748" y="677"/>
        <a:ext cx="4229339" cy="1584197"/>
      </dsp:txXfrm>
    </dsp:sp>
    <dsp:sp modelId="{5F289E7A-8EA6-4DC6-865C-7AFF6C1438C4}">
      <dsp:nvSpPr>
        <dsp:cNvPr id="0" name=""/>
        <dsp:cNvSpPr/>
      </dsp:nvSpPr>
      <dsp:spPr>
        <a:xfrm>
          <a:off x="0" y="1980924"/>
          <a:ext cx="6059088" cy="15841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B75C71-4D56-4358-BD3B-167541FECF84}">
      <dsp:nvSpPr>
        <dsp:cNvPr id="0" name=""/>
        <dsp:cNvSpPr/>
      </dsp:nvSpPr>
      <dsp:spPr>
        <a:xfrm>
          <a:off x="479219" y="2337369"/>
          <a:ext cx="871308" cy="8713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B5056B-E37A-4A55-BB43-F59CEDDA56FB}">
      <dsp:nvSpPr>
        <dsp:cNvPr id="0" name=""/>
        <dsp:cNvSpPr/>
      </dsp:nvSpPr>
      <dsp:spPr>
        <a:xfrm>
          <a:off x="1829748" y="1980924"/>
          <a:ext cx="4229339" cy="158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61" tIns="167661" rIns="167661" bIns="16766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 dirty="0"/>
            <a:t>Creating an online marketplace for local services such as Caterers, Decorators, Local Event Management Companies, Venues, Musicians/Band set, Singers, Beauticians etc.</a:t>
          </a:r>
          <a:endParaRPr lang="en-US" sz="1600" kern="1200" dirty="0"/>
        </a:p>
      </dsp:txBody>
      <dsp:txXfrm>
        <a:off x="1829748" y="1980924"/>
        <a:ext cx="4229339" cy="1584197"/>
      </dsp:txXfrm>
    </dsp:sp>
    <dsp:sp modelId="{3A85185F-4000-4293-951E-53753D728403}">
      <dsp:nvSpPr>
        <dsp:cNvPr id="0" name=""/>
        <dsp:cNvSpPr/>
      </dsp:nvSpPr>
      <dsp:spPr>
        <a:xfrm>
          <a:off x="0" y="3961171"/>
          <a:ext cx="6059088" cy="15841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2C8F0D-B183-41D9-97CA-59334363B80E}">
      <dsp:nvSpPr>
        <dsp:cNvPr id="0" name=""/>
        <dsp:cNvSpPr/>
      </dsp:nvSpPr>
      <dsp:spPr>
        <a:xfrm>
          <a:off x="479219" y="4317616"/>
          <a:ext cx="871308" cy="8713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A87F18-A4B3-461D-B1C4-AB3403780A7F}">
      <dsp:nvSpPr>
        <dsp:cNvPr id="0" name=""/>
        <dsp:cNvSpPr/>
      </dsp:nvSpPr>
      <dsp:spPr>
        <a:xfrm>
          <a:off x="1829748" y="3961171"/>
          <a:ext cx="4229339" cy="158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61" tIns="167661" rIns="167661" bIns="16766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Monitoring the event, payments, registrations and overall planning under one roof.</a:t>
          </a:r>
        </a:p>
      </dsp:txBody>
      <dsp:txXfrm>
        <a:off x="1829748" y="3961171"/>
        <a:ext cx="4229339" cy="1584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1A9E9-E1B4-49BD-B9A4-D5B7E4E2E3A2}">
      <dsp:nvSpPr>
        <dsp:cNvPr id="0" name=""/>
        <dsp:cNvSpPr/>
      </dsp:nvSpPr>
      <dsp:spPr>
        <a:xfrm>
          <a:off x="9354523" y="455883"/>
          <a:ext cx="1207324" cy="12078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9ADF6-DC86-4D3D-9491-2639E256F365}">
      <dsp:nvSpPr>
        <dsp:cNvPr id="0" name=""/>
        <dsp:cNvSpPr/>
      </dsp:nvSpPr>
      <dsp:spPr>
        <a:xfrm>
          <a:off x="9394191" y="496152"/>
          <a:ext cx="1126971" cy="11273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Commission Detected</a:t>
          </a:r>
        </a:p>
      </dsp:txBody>
      <dsp:txXfrm>
        <a:off x="9554896" y="657226"/>
        <a:ext cx="805560" cy="805160"/>
      </dsp:txXfrm>
    </dsp:sp>
    <dsp:sp modelId="{CC023DC2-6FB8-4C10-A2DB-1F940FAF403C}">
      <dsp:nvSpPr>
        <dsp:cNvPr id="0" name=""/>
        <dsp:cNvSpPr/>
      </dsp:nvSpPr>
      <dsp:spPr>
        <a:xfrm rot="2700000">
          <a:off x="8105379" y="455920"/>
          <a:ext cx="1207560" cy="120756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6BA7A-EBF9-4D6E-B8D6-D9E4534DC363}">
      <dsp:nvSpPr>
        <dsp:cNvPr id="0" name=""/>
        <dsp:cNvSpPr/>
      </dsp:nvSpPr>
      <dsp:spPr>
        <a:xfrm>
          <a:off x="8146182" y="496152"/>
          <a:ext cx="1126971" cy="11273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Payment</a:t>
          </a:r>
        </a:p>
      </dsp:txBody>
      <dsp:txXfrm>
        <a:off x="8306887" y="657226"/>
        <a:ext cx="805560" cy="805160"/>
      </dsp:txXfrm>
    </dsp:sp>
    <dsp:sp modelId="{CF015E34-02F2-4307-A2D0-EB7E04EE5092}">
      <dsp:nvSpPr>
        <dsp:cNvPr id="0" name=""/>
        <dsp:cNvSpPr/>
      </dsp:nvSpPr>
      <dsp:spPr>
        <a:xfrm rot="2700000">
          <a:off x="6857370" y="455920"/>
          <a:ext cx="1207560" cy="120756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B70E8-59A4-4FC3-BF46-24FF8286A320}">
      <dsp:nvSpPr>
        <dsp:cNvPr id="0" name=""/>
        <dsp:cNvSpPr/>
      </dsp:nvSpPr>
      <dsp:spPr>
        <a:xfrm>
          <a:off x="6898173" y="496152"/>
          <a:ext cx="1126971" cy="11273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Fare Listing</a:t>
          </a:r>
        </a:p>
      </dsp:txBody>
      <dsp:txXfrm>
        <a:off x="7058878" y="657226"/>
        <a:ext cx="805560" cy="805160"/>
      </dsp:txXfrm>
    </dsp:sp>
    <dsp:sp modelId="{6E9D658A-49F3-485E-8E94-4F3E0CACC8DF}">
      <dsp:nvSpPr>
        <dsp:cNvPr id="0" name=""/>
        <dsp:cNvSpPr/>
      </dsp:nvSpPr>
      <dsp:spPr>
        <a:xfrm rot="2700000">
          <a:off x="5609361" y="455920"/>
          <a:ext cx="1207560" cy="120756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F2454-69A1-44A3-828A-4A40358FE913}">
      <dsp:nvSpPr>
        <dsp:cNvPr id="0" name=""/>
        <dsp:cNvSpPr/>
      </dsp:nvSpPr>
      <dsp:spPr>
        <a:xfrm>
          <a:off x="5650164" y="496152"/>
          <a:ext cx="1126971" cy="11273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Notifications</a:t>
          </a:r>
        </a:p>
      </dsp:txBody>
      <dsp:txXfrm>
        <a:off x="5810869" y="657226"/>
        <a:ext cx="805560" cy="805160"/>
      </dsp:txXfrm>
    </dsp:sp>
    <dsp:sp modelId="{2E161D62-4CB7-4048-B39F-F1379036AE76}">
      <dsp:nvSpPr>
        <dsp:cNvPr id="0" name=""/>
        <dsp:cNvSpPr/>
      </dsp:nvSpPr>
      <dsp:spPr>
        <a:xfrm rot="2700000">
          <a:off x="4361352" y="455920"/>
          <a:ext cx="1207560" cy="120756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5C640-8C41-4843-8061-5A5371D23874}">
      <dsp:nvSpPr>
        <dsp:cNvPr id="0" name=""/>
        <dsp:cNvSpPr/>
      </dsp:nvSpPr>
      <dsp:spPr>
        <a:xfrm>
          <a:off x="4402155" y="496152"/>
          <a:ext cx="1126971" cy="11273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Scheduling</a:t>
          </a:r>
        </a:p>
      </dsp:txBody>
      <dsp:txXfrm>
        <a:off x="4562860" y="657226"/>
        <a:ext cx="805560" cy="805160"/>
      </dsp:txXfrm>
    </dsp:sp>
    <dsp:sp modelId="{C6905005-6449-4530-8AE8-A763C6091200}">
      <dsp:nvSpPr>
        <dsp:cNvPr id="0" name=""/>
        <dsp:cNvSpPr/>
      </dsp:nvSpPr>
      <dsp:spPr>
        <a:xfrm rot="2700000">
          <a:off x="3113343" y="455920"/>
          <a:ext cx="1207560" cy="120756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033FE-030D-4F52-A1FA-1805737496B9}">
      <dsp:nvSpPr>
        <dsp:cNvPr id="0" name=""/>
        <dsp:cNvSpPr/>
      </dsp:nvSpPr>
      <dsp:spPr>
        <a:xfrm>
          <a:off x="3154146" y="496152"/>
          <a:ext cx="1126971" cy="11273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Package Selection</a:t>
          </a:r>
        </a:p>
      </dsp:txBody>
      <dsp:txXfrm>
        <a:off x="3314851" y="657226"/>
        <a:ext cx="805560" cy="805160"/>
      </dsp:txXfrm>
    </dsp:sp>
    <dsp:sp modelId="{2887EBB8-0ED7-44A1-87F0-C6F60447C498}">
      <dsp:nvSpPr>
        <dsp:cNvPr id="0" name=""/>
        <dsp:cNvSpPr/>
      </dsp:nvSpPr>
      <dsp:spPr>
        <a:xfrm rot="2700000">
          <a:off x="1865334" y="455920"/>
          <a:ext cx="1207560" cy="120756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D8901-B581-4779-911D-6ED586BADCCC}">
      <dsp:nvSpPr>
        <dsp:cNvPr id="0" name=""/>
        <dsp:cNvSpPr/>
      </dsp:nvSpPr>
      <dsp:spPr>
        <a:xfrm>
          <a:off x="1906137" y="496152"/>
          <a:ext cx="1126971" cy="11273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Choose Services</a:t>
          </a:r>
        </a:p>
      </dsp:txBody>
      <dsp:txXfrm>
        <a:off x="2066842" y="657226"/>
        <a:ext cx="805560" cy="805160"/>
      </dsp:txXfrm>
    </dsp:sp>
    <dsp:sp modelId="{E7ED68D6-FDD8-4569-ACD3-290F35CB5E1E}">
      <dsp:nvSpPr>
        <dsp:cNvPr id="0" name=""/>
        <dsp:cNvSpPr/>
      </dsp:nvSpPr>
      <dsp:spPr>
        <a:xfrm rot="2700000">
          <a:off x="617325" y="455920"/>
          <a:ext cx="1207560" cy="120756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09688-7878-4714-AAE9-065F68CF9876}">
      <dsp:nvSpPr>
        <dsp:cNvPr id="0" name=""/>
        <dsp:cNvSpPr/>
      </dsp:nvSpPr>
      <dsp:spPr>
        <a:xfrm>
          <a:off x="658128" y="496152"/>
          <a:ext cx="1126971" cy="11273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Login</a:t>
          </a:r>
        </a:p>
      </dsp:txBody>
      <dsp:txXfrm>
        <a:off x="818833" y="657226"/>
        <a:ext cx="805560" cy="805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68D52-DC6B-4449-A262-D58B99B0F935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F86B5-1A1E-435A-B4A4-AB13AB540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4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C1A9-A6E5-480A-A385-39079947A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C9785-5229-4703-B4D6-F6AD73CC4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723B1-8CC5-49F5-87F7-7A36F0775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1015-F9CB-4565-AD8C-F4DE0654AEE2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7FB01-9C55-42E9-AA1E-D9A5CB37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90A6-09AF-4BE9-9E9B-D087DFB2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2D0F-4923-440C-B036-A443B4D9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4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05FA-23C4-45E6-A16E-384DDAE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C1EC9-B15A-4E0E-8762-9E61F21A0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F94B0-2E71-4E76-BD6A-3F506F9E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2038-233A-4037-99D9-D99400917F6B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9F0DB-6A4A-4261-9A8F-65CF0BE8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01484-C63D-449B-BC8D-F7C5A597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2D0F-4923-440C-B036-A443B4D9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8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79A3C-E764-47E4-BC9A-8BAF4DE0B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95D84-08AE-454E-9E5A-4A4644153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55B6B-8062-4F1E-BD6A-52F6816D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7942-D366-45C8-B886-A781E205BD6C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06A4B-D7FD-4179-BC46-6CE31D67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E0DFC-0A79-437E-9F69-8BA057DE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2D0F-4923-440C-B036-A443B4D9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623D-F7C4-45C1-B4BC-715568FC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4619-8CFB-4CF0-BB32-282C5502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DC6-B8EA-45B2-8F39-BC2EF971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B7A-6EFB-4A21-A950-9922DEC4315D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F771B-9FDE-4E37-B5A4-7F68FFA7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EE9D0-1824-4EA5-8295-F27E428E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2D0F-4923-440C-B036-A443B4D9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1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DB38-58D0-448B-94A4-C6136EDB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237C4-0B16-4745-A9DC-38116D062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52F0D-4B45-4A5A-A994-C1A3FD2E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8B6D-E77F-4FB5-BA38-916BDB40AF9C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C977F-109E-46EB-9A94-DF04E81B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EE119-F3CF-46B4-AAE5-82027B13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2D0F-4923-440C-B036-A443B4D9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1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D37F-A8B8-4652-BD60-E06C9927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A4DE-A208-4F23-8F31-68F2548C1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68CC5-BDC8-477C-A868-FF7F660DA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DEAD7-3300-459C-8512-F13F3E75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57B4-CC6D-4BD1-9E9D-B2EFF5A4CAA0}" type="datetime1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94F74-6FE5-4072-9936-2F37B3A3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C97DE-30AA-4706-9F7E-799956F4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2D0F-4923-440C-B036-A443B4D9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5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4D94-349F-4B98-ADEA-1A71D67E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F5918-9844-472F-B363-7B90CE49F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6D7D1-FFCE-4498-90C4-B5A7FE0D3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E1C4D-83D1-452C-86E5-6BBFB62E8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52C18-526A-46DD-AE1A-0B01AF9C8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D5695-B6C3-4AA7-A2E2-B30F84E3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141-84D7-40A1-8487-8C8C1B2FCF39}" type="datetime1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2DC0B-4B04-4A65-BAFC-E8B1F774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1B95DF-297B-46F7-AF75-709CD152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2D0F-4923-440C-B036-A443B4D9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9695-2A15-4AB3-BD06-43DE23FF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94EDF-26F1-46D4-AB9B-C77E568B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EDB4-2E84-41D1-B9DC-608C98731EF1}" type="datetime1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4E914-C865-4AA2-B37E-CDAE5A43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A0BC6-6FB6-470E-812F-CE71A511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2D0F-4923-440C-B036-A443B4D9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4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8E8E1-D467-4A69-AE00-3D853304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3FA3-15C6-4B4E-8B28-7A00F0612600}" type="datetime1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DEE50-812A-44E8-8897-83F9F563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AD9F5-DF04-444A-A355-AB1402D5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2D0F-4923-440C-B036-A443B4D9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4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DA13-FF3D-49AF-A6DA-8E8639F6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94C9-128D-4CBC-9E4E-C063F2B81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5A19B-BF38-4028-961C-E9A4FAAEC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574F4-E69F-4FB4-8BEE-100CEAD0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30EB-D380-49C7-BA5C-2F02D13B7E0A}" type="datetime1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B2C31-FEC9-4288-99DD-A0EB745B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9517E-AFDB-4F03-8E6A-255965AF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2D0F-4923-440C-B036-A443B4D9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0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DBA6-1B63-412C-8C08-3294729F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61E7D-EACD-4FB3-9ADF-6778AC583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8277F-187D-4748-92BA-50FF9C328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D5280-B1B3-4AA3-AD68-6186B505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479E-BB3C-41F1-8523-94085B0C93B9}" type="datetime1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65928-6038-4571-80C2-C15B0151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7F5BA-1D40-47DD-A509-A97684F1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2D0F-4923-440C-B036-A443B4D9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9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72FF0A-597B-4131-9D47-9E9E4A15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78C21-0B9C-4502-92AF-DFE4B1B74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26EA-2C8F-4216-BCD8-36B378D7F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47FCF-6AC2-4CCB-991C-1ED5D28EE5CD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83903-FA9B-472D-936F-390CC75C2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71A02-860A-46BF-8E31-9CB22C6F4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2D0F-4923-440C-B036-A443B4D9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763E8-291D-48F2-97E6-C369370BF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6878" y="1399842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</a:rPr>
              <a:t>EVEMA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6EA31-C78C-4C9A-999F-66C9488F4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4690" y="4374126"/>
            <a:ext cx="10005951" cy="53886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The Event Management Application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630D9CD-0D3B-4672-8ED6-610019CB4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2" y="4379501"/>
            <a:ext cx="1065813" cy="59952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A12FD-BCD6-4D3B-A0AC-99E5B94A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2D0F-4923-440C-B036-A443B4D97A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1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34FFD-76A8-4EE4-84B1-0FD53712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BF6C-E2C7-442B-80D3-5F1EF7798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HCo Whitney SSm"/>
              </a:rPr>
              <a:t>Whether organizing a small meeting or orchestrating a large conference, event planning is a huge task! </a:t>
            </a:r>
          </a:p>
          <a:p>
            <a:r>
              <a:rPr lang="en-US" sz="2000" b="0" i="0" dirty="0">
                <a:effectLst/>
                <a:latin typeface="HCo Whitney SSm"/>
              </a:rPr>
              <a:t>Every event, no matter how simple or complex, requires detailed planning and organization. </a:t>
            </a:r>
          </a:p>
          <a:p>
            <a:r>
              <a:rPr lang="en-US" sz="2000" b="0" i="0" dirty="0">
                <a:effectLst/>
                <a:latin typeface="HCo Whitney SSm"/>
              </a:rPr>
              <a:t>From establishing an accurate budget to promoting your event, there are several components you should start to consider early on to make the process as stress-free as possible.</a:t>
            </a:r>
          </a:p>
          <a:p>
            <a:r>
              <a:rPr lang="en-US" sz="2000" b="0" i="0" dirty="0">
                <a:effectLst/>
                <a:latin typeface="HCo Whitney SSm"/>
              </a:rPr>
              <a:t>While no two events are the same, and every event has varying goals, budgets, and audiences; there are several steps you can take to jump-start the planning process, keep on track, and maximize your event’s success.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32884-D9E5-4786-81FF-5314AF30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E52D0F-4923-440C-B036-A443B4D97A0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7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36A12-5ED1-4442-8FE3-36AB3EFA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68999-5D09-4E24-9692-6387CE5DF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EveMa</a:t>
            </a:r>
            <a:r>
              <a:rPr lang="en-US" sz="2000" dirty="0"/>
              <a:t> – Event Management Application for stressless managing your events. From Booking the vendors to monitoring all under one touch.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2B1E9-B33C-459C-BD6E-89728977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E52D0F-4923-440C-B036-A443B4D97A0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2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A3111-1288-4B93-AF7F-4C3D622DE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INTRODUCTION TO EVEMA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CDF45C3C-AB82-4EBE-A484-7D1425A5A3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113191"/>
              </p:ext>
            </p:extLst>
          </p:nvPr>
        </p:nvGraphicFramePr>
        <p:xfrm>
          <a:off x="4946988" y="673778"/>
          <a:ext cx="6059088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65EB8-41BD-4D38-9F2E-527FB466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2D0F-4923-440C-B036-A443B4D97A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5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C4EDE-7C27-41C8-AFC5-E3D15F92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en-US" sz="3700" b="0" i="0" dirty="0">
                <a:effectLst/>
                <a:latin typeface="Lato" panose="020F0502020204030203" pitchFamily="34" charset="0"/>
              </a:rPr>
              <a:t>IMPORTANT FEATURES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9E51F-EE73-47DB-BACA-F32BCA117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7798271" cy="5018908"/>
          </a:xfrm>
        </p:spPr>
        <p:txBody>
          <a:bodyPr anchor="t">
            <a:normAutofit/>
          </a:bodyPr>
          <a:lstStyle/>
          <a:p>
            <a:r>
              <a:rPr lang="en-US" sz="1200" b="1" i="0" dirty="0">
                <a:effectLst/>
                <a:latin typeface="Lato" panose="020B0604020202020204" pitchFamily="34" charset="0"/>
              </a:rPr>
              <a:t> User Account</a:t>
            </a:r>
          </a:p>
          <a:p>
            <a:pPr marL="0" indent="0">
              <a:buNone/>
            </a:pPr>
            <a:r>
              <a:rPr lang="en-US" sz="1200" b="0" i="0" dirty="0">
                <a:effectLst/>
                <a:latin typeface="Lato" panose="020B0604020202020204" pitchFamily="34" charset="0"/>
              </a:rPr>
              <a:t>This is a basic feature that must be present in any custom on-demand app. There should be a mechanism through which a user can sign up/login and monitor all his activities all along while using the application. Make sure to provide one or more options to register through email, phone or social media.</a:t>
            </a:r>
          </a:p>
          <a:p>
            <a:r>
              <a:rPr lang="en-US" sz="1200" b="1" i="0" dirty="0">
                <a:effectLst/>
                <a:latin typeface="Lato" panose="020B0604020202020204" pitchFamily="34" charset="0"/>
              </a:rPr>
              <a:t> Booking Services</a:t>
            </a:r>
          </a:p>
          <a:p>
            <a:pPr marL="0" indent="0">
              <a:buNone/>
            </a:pPr>
            <a:r>
              <a:rPr lang="en-US" sz="1200" b="0" i="0" dirty="0">
                <a:effectLst/>
                <a:latin typeface="Lato" panose="020B0604020202020204" pitchFamily="34" charset="0"/>
              </a:rPr>
              <a:t>The concept of on-demand means the user should be able to book a service anytime anywhere on demand as per his convenience.</a:t>
            </a:r>
          </a:p>
          <a:p>
            <a:r>
              <a:rPr lang="en-US" sz="1200" b="1" i="0" dirty="0">
                <a:effectLst/>
                <a:latin typeface="Lato" panose="020B0604020202020204" pitchFamily="34" charset="0"/>
              </a:rPr>
              <a:t> Push Notifications</a:t>
            </a:r>
          </a:p>
          <a:p>
            <a:pPr marL="0" indent="0">
              <a:buNone/>
            </a:pPr>
            <a:r>
              <a:rPr lang="en-US" sz="1200" b="0" i="0" dirty="0">
                <a:effectLst/>
                <a:latin typeface="Lato" panose="020B0604020202020204" pitchFamily="34" charset="0"/>
              </a:rPr>
              <a:t>They are a must to have in your on-demand custom app as they not only keep the user informed on new updates and services your business offers but also play a huge role in increasing your customer base online.</a:t>
            </a:r>
          </a:p>
          <a:p>
            <a:r>
              <a:rPr lang="en-US" sz="1200" b="1" i="0" dirty="0">
                <a:effectLst/>
                <a:latin typeface="Lato" panose="020B0604020202020204" pitchFamily="34" charset="0"/>
              </a:rPr>
              <a:t> Cancellations and Emergency Support</a:t>
            </a:r>
          </a:p>
          <a:p>
            <a:pPr marL="0" indent="0">
              <a:buNone/>
            </a:pPr>
            <a:r>
              <a:rPr lang="en-US" sz="1200" b="0" i="0" dirty="0">
                <a:effectLst/>
                <a:latin typeface="Lato" panose="020B0604020202020204" pitchFamily="34" charset="0"/>
              </a:rPr>
              <a:t>The option to cancel service is vital to let the user enjoy on-demand service on his discretion. Also, there should provision of proper customer support so the user can address problems, complaints or issues related to service being offered.</a:t>
            </a:r>
          </a:p>
          <a:p>
            <a:r>
              <a:rPr lang="en-US" sz="1200" b="1" i="0" dirty="0">
                <a:effectLst/>
                <a:latin typeface="Lato" panose="020B0604020202020204" pitchFamily="34" charset="0"/>
              </a:rPr>
              <a:t> Reviews and Ratings</a:t>
            </a:r>
          </a:p>
          <a:p>
            <a:pPr marL="0" indent="0">
              <a:buNone/>
            </a:pPr>
            <a:r>
              <a:rPr lang="en-US" sz="1200" b="0" i="0" dirty="0">
                <a:effectLst/>
                <a:latin typeface="Lato" panose="020B0604020202020204" pitchFamily="34" charset="0"/>
              </a:rPr>
              <a:t>It is important for businesses to achieve customer loyalty and support. And this can be possible by knowing how they are performing from their customers. Hence, a review rating system should be included in the on-demand custom app so that users can share their experience and give feedback.</a:t>
            </a:r>
          </a:p>
          <a:p>
            <a:r>
              <a:rPr lang="en-US" sz="1200" b="1" i="0" dirty="0">
                <a:effectLst/>
                <a:latin typeface="Lato" panose="020B0604020202020204" pitchFamily="34" charset="0"/>
              </a:rPr>
              <a:t> Payment Options</a:t>
            </a:r>
          </a:p>
          <a:p>
            <a:pPr marL="0" indent="0">
              <a:buNone/>
            </a:pPr>
            <a:r>
              <a:rPr lang="en-US" sz="1200" b="0" i="0" dirty="0">
                <a:effectLst/>
                <a:latin typeface="Lato" panose="020B0604020202020204" pitchFamily="34" charset="0"/>
              </a:rPr>
              <a:t>Digital transactions have today become an important part of our lives. Hence, an on-demand custom app should offer multiple payment options to its users such as debit card, credit card, digital wallets such as Paytm etc.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D3B4F-527A-4370-9394-07166A1E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2D0F-4923-440C-B036-A443B4D97A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14631-EC0D-431F-9457-6765BEA77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395" y="2051833"/>
            <a:ext cx="11699199" cy="4545691"/>
          </a:xfrm>
        </p:spPr>
        <p:txBody>
          <a:bodyPr>
            <a:noAutofit/>
          </a:bodyPr>
          <a:lstStyle/>
          <a:p>
            <a:r>
              <a:rPr lang="en-US" sz="1400" b="1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br>
              <a:rPr lang="en-US" sz="1400" b="0" i="0" dirty="0">
                <a:solidFill>
                  <a:srgbClr val="0C0C0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i="0" dirty="0">
                <a:solidFill>
                  <a:srgbClr val="0C0C0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Customers can log in by providing the username and passwords. They can also instantly log in through social media handles.</a:t>
            </a:r>
          </a:p>
          <a:p>
            <a:r>
              <a:rPr lang="en-US" sz="1400" b="1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Choose services</a:t>
            </a:r>
            <a:br>
              <a:rPr lang="en-US" sz="1400" b="0" i="0" dirty="0">
                <a:solidFill>
                  <a:srgbClr val="0C0C0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i="0" dirty="0">
                <a:solidFill>
                  <a:srgbClr val="0C0C0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well-categorized list of services is available for customers to locate the services they need quickly. The filter &amp; search options further assist in navigating through the right services.</a:t>
            </a:r>
          </a:p>
          <a:p>
            <a:r>
              <a:rPr lang="en-US" sz="1400" b="1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Package selection</a:t>
            </a:r>
            <a:br>
              <a:rPr lang="en-US" sz="1400" b="0" i="0" dirty="0">
                <a:solidFill>
                  <a:srgbClr val="0C0C0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i="0" dirty="0">
                <a:solidFill>
                  <a:srgbClr val="0C0C0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Upon choosing the service, customers can select the package that matches their requirements.</a:t>
            </a:r>
          </a:p>
          <a:p>
            <a:r>
              <a:rPr lang="en-US" sz="1400" b="1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br>
              <a:rPr lang="en-US" sz="1400" b="0" i="0" dirty="0">
                <a:solidFill>
                  <a:srgbClr val="0C0C0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i="0" dirty="0">
                <a:solidFill>
                  <a:srgbClr val="0C0C0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availability of the selected service provider is displayed in the in-app calendar. Depending on that, customers can choose the timings that match their preferences</a:t>
            </a:r>
          </a:p>
          <a:p>
            <a:r>
              <a:rPr lang="en-US" sz="1400" b="1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Notifications</a:t>
            </a:r>
            <a:br>
              <a:rPr lang="en-US" sz="1400" b="0" i="0" dirty="0">
                <a:solidFill>
                  <a:srgbClr val="0C0C0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i="0" dirty="0">
                <a:solidFill>
                  <a:srgbClr val="0C0C0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service provider is notified of the customer requests through push notifications. There is also a chatbot and in-app call option to communicate with the service providers.</a:t>
            </a:r>
          </a:p>
          <a:p>
            <a:r>
              <a:rPr lang="en-US" sz="1400" b="1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Fare Listing</a:t>
            </a:r>
            <a:br>
              <a:rPr lang="en-US" sz="1400" b="0" i="0" dirty="0">
                <a:solidFill>
                  <a:srgbClr val="0C0C0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i="0" dirty="0">
                <a:solidFill>
                  <a:srgbClr val="0C0C0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 on the duration of the service and type of service, the fare is listed for the customers.</a:t>
            </a:r>
          </a:p>
          <a:p>
            <a:r>
              <a:rPr lang="en-US" sz="1400" b="1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br>
              <a:rPr lang="en-US" sz="1400" b="0" i="0" dirty="0">
                <a:solidFill>
                  <a:srgbClr val="0C0C0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i="0" dirty="0">
                <a:solidFill>
                  <a:srgbClr val="0C0C0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Customers can either choose advanced digital payment modes or cash on service completion in the app.</a:t>
            </a:r>
          </a:p>
          <a:p>
            <a:r>
              <a:rPr lang="en-US" sz="1400" b="1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Commission Detected</a:t>
            </a:r>
            <a:br>
              <a:rPr lang="en-US" sz="1400" b="0" i="0" dirty="0">
                <a:solidFill>
                  <a:srgbClr val="0C0C0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i="0" dirty="0">
                <a:solidFill>
                  <a:srgbClr val="0C0C0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commission is detected for using the app’s services. A percent of it goes to the platform owner.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58F56-AB32-40D5-B1C7-5B1712DA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2D0F-4923-440C-B036-A443B4D97A0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236156D-8619-4021-A6E3-BCF00FBA1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7880079"/>
              </p:ext>
            </p:extLst>
          </p:nvPr>
        </p:nvGraphicFramePr>
        <p:xfrm>
          <a:off x="631454" y="260476"/>
          <a:ext cx="10929079" cy="2119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0492422-EF50-4528-8636-0AD5ECF2152B}"/>
              </a:ext>
            </a:extLst>
          </p:cNvPr>
          <p:cNvSpPr txBox="1"/>
          <p:nvPr/>
        </p:nvSpPr>
        <p:spPr>
          <a:xfrm>
            <a:off x="2772552" y="214095"/>
            <a:ext cx="6646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ORDERED WORKFLOW OF EVEMA APP</a:t>
            </a:r>
          </a:p>
        </p:txBody>
      </p:sp>
    </p:spTree>
    <p:extLst>
      <p:ext uri="{BB962C8B-B14F-4D97-AF65-F5344CB8AC3E}">
        <p14:creationId xmlns:p14="http://schemas.microsoft.com/office/powerpoint/2010/main" val="215720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DD576-463D-472B-82AF-D5B27C81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0512930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i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APP FEATURES -3 Apps (Customer, partner, admin)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E9F50DA-F887-4642-B45F-3DBDED346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436515"/>
              </p:ext>
            </p:extLst>
          </p:nvPr>
        </p:nvGraphicFramePr>
        <p:xfrm>
          <a:off x="432225" y="2211464"/>
          <a:ext cx="11327550" cy="3961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779">
                  <a:extLst>
                    <a:ext uri="{9D8B030D-6E8A-4147-A177-3AD203B41FA5}">
                      <a16:colId xmlns:a16="http://schemas.microsoft.com/office/drawing/2014/main" val="1297767578"/>
                    </a:ext>
                  </a:extLst>
                </a:gridCol>
                <a:gridCol w="3682779">
                  <a:extLst>
                    <a:ext uri="{9D8B030D-6E8A-4147-A177-3AD203B41FA5}">
                      <a16:colId xmlns:a16="http://schemas.microsoft.com/office/drawing/2014/main" val="311390597"/>
                    </a:ext>
                  </a:extLst>
                </a:gridCol>
                <a:gridCol w="3961992">
                  <a:extLst>
                    <a:ext uri="{9D8B030D-6E8A-4147-A177-3AD203B41FA5}">
                      <a16:colId xmlns:a16="http://schemas.microsoft.com/office/drawing/2014/main" val="1270002596"/>
                    </a:ext>
                  </a:extLst>
                </a:gridCol>
              </a:tblGrid>
              <a:tr h="6133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CUSTOMER APP FEATURES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endParaRPr lang="en-US" sz="1400" dirty="0"/>
                    </a:p>
                  </a:txBody>
                  <a:tcPr marL="82883" marR="82883" marT="41442" marB="4144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r>
                        <a:rPr lang="en-US" sz="1400" b="0" i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PARTNER APP FEATURES</a:t>
                      </a:r>
                      <a:endParaRPr lang="en-US" sz="1400" dirty="0"/>
                    </a:p>
                  </a:txBody>
                  <a:tcPr marL="82883" marR="82883" marT="41442" marB="4144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ADMIN DASHBOARD FEATURES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endParaRPr lang="en-US" sz="1400" dirty="0"/>
                    </a:p>
                  </a:txBody>
                  <a:tcPr marL="82883" marR="82883" marT="41442" marB="4144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412899"/>
                  </a:ext>
                </a:extLst>
              </a:tr>
              <a:tr h="3348483">
                <a:tc>
                  <a:txBody>
                    <a:bodyPr/>
                    <a:lstStyle/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1" dirty="0">
                          <a:solidFill>
                            <a:srgbClr val="616161"/>
                          </a:solidFill>
                          <a:effectLst/>
                          <a:latin typeface="Lato" panose="020F0502020204030203" pitchFamily="34" charset="0"/>
                        </a:rPr>
                        <a:t>Customer Registration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1" dirty="0">
                          <a:solidFill>
                            <a:srgbClr val="616161"/>
                          </a:solidFill>
                          <a:effectLst/>
                          <a:latin typeface="Lato" panose="020F0502020204030203" pitchFamily="34" charset="0"/>
                        </a:rPr>
                        <a:t> Update Profile / Settings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1" dirty="0">
                          <a:solidFill>
                            <a:srgbClr val="616161"/>
                          </a:solidFill>
                          <a:effectLst/>
                          <a:latin typeface="Lato" panose="020F0502020204030203" pitchFamily="34" charset="0"/>
                        </a:rPr>
                        <a:t> Book Services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1" dirty="0">
                          <a:solidFill>
                            <a:srgbClr val="616161"/>
                          </a:solidFill>
                          <a:effectLst/>
                          <a:latin typeface="Lato" panose="020F0502020204030203" pitchFamily="34" charset="0"/>
                        </a:rPr>
                        <a:t> Price Estimates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1" dirty="0">
                          <a:solidFill>
                            <a:srgbClr val="616161"/>
                          </a:solidFill>
                          <a:effectLst/>
                          <a:latin typeface="Lato" panose="020F0502020204030203" pitchFamily="34" charset="0"/>
                        </a:rPr>
                        <a:t> Cancel Booking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1" dirty="0">
                          <a:solidFill>
                            <a:srgbClr val="616161"/>
                          </a:solidFill>
                          <a:effectLst/>
                          <a:latin typeface="Lato" panose="020F0502020204030203" pitchFamily="34" charset="0"/>
                        </a:rPr>
                        <a:t> Multiple Payment Options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1" dirty="0">
                          <a:solidFill>
                            <a:srgbClr val="616161"/>
                          </a:solidFill>
                          <a:effectLst/>
                          <a:latin typeface="Lato" panose="020F0502020204030203" pitchFamily="34" charset="0"/>
                        </a:rPr>
                        <a:t> Wallet Money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1" dirty="0">
                          <a:solidFill>
                            <a:srgbClr val="616161"/>
                          </a:solidFill>
                          <a:effectLst/>
                          <a:latin typeface="Lato" panose="020F0502020204030203" pitchFamily="34" charset="0"/>
                        </a:rPr>
                        <a:t> Instant Alert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1" dirty="0">
                          <a:solidFill>
                            <a:srgbClr val="616161"/>
                          </a:solidFill>
                          <a:effectLst/>
                          <a:latin typeface="Lato" panose="020F0502020204030203" pitchFamily="34" charset="0"/>
                        </a:rPr>
                        <a:t> Social Sharing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1" dirty="0">
                          <a:solidFill>
                            <a:srgbClr val="616161"/>
                          </a:solidFill>
                          <a:effectLst/>
                          <a:latin typeface="Lato" panose="020F0502020204030203" pitchFamily="34" charset="0"/>
                        </a:rPr>
                        <a:t> Discounts and Free Coupons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1" dirty="0">
                          <a:solidFill>
                            <a:srgbClr val="616161"/>
                          </a:solidFill>
                          <a:effectLst/>
                          <a:latin typeface="Lato" panose="020F0502020204030203" pitchFamily="34" charset="0"/>
                        </a:rPr>
                        <a:t> Review Service Partners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1" dirty="0">
                          <a:solidFill>
                            <a:srgbClr val="616161"/>
                          </a:solidFill>
                          <a:effectLst/>
                          <a:latin typeface="Lato" panose="020F0502020204030203" pitchFamily="34" charset="0"/>
                        </a:rPr>
                        <a:t> Service Booking History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1" dirty="0">
                          <a:solidFill>
                            <a:srgbClr val="616161"/>
                          </a:solidFill>
                          <a:effectLst/>
                          <a:latin typeface="Lato" panose="020F0502020204030203" pitchFamily="34" charset="0"/>
                        </a:rPr>
                        <a:t> Support / Help</a:t>
                      </a:r>
                    </a:p>
                  </a:txBody>
                  <a:tcPr marL="82883" marR="82883" marT="41442" marB="4144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1" dirty="0">
                          <a:solidFill>
                            <a:srgbClr val="616161"/>
                          </a:solidFill>
                          <a:effectLst/>
                          <a:latin typeface="Lato" panose="020F0502020204030203" pitchFamily="34" charset="0"/>
                        </a:rPr>
                        <a:t> Partner Registration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1" dirty="0">
                          <a:solidFill>
                            <a:srgbClr val="616161"/>
                          </a:solidFill>
                          <a:effectLst/>
                          <a:latin typeface="Lato" panose="020F0502020204030203" pitchFamily="34" charset="0"/>
                        </a:rPr>
                        <a:t> Add / Update Partner Details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1" dirty="0">
                          <a:solidFill>
                            <a:srgbClr val="616161"/>
                          </a:solidFill>
                          <a:effectLst/>
                          <a:latin typeface="Lato" panose="020F0502020204030203" pitchFamily="34" charset="0"/>
                        </a:rPr>
                        <a:t> Partner Detailed Profile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1" dirty="0">
                          <a:solidFill>
                            <a:srgbClr val="616161"/>
                          </a:solidFill>
                          <a:effectLst/>
                          <a:latin typeface="Lato" panose="020F0502020204030203" pitchFamily="34" charset="0"/>
                        </a:rPr>
                        <a:t> Add / Update Services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1" dirty="0">
                          <a:solidFill>
                            <a:srgbClr val="616161"/>
                          </a:solidFill>
                          <a:effectLst/>
                          <a:latin typeface="Lato" panose="020F0502020204030203" pitchFamily="34" charset="0"/>
                        </a:rPr>
                        <a:t> Online / Offline Modes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1" dirty="0">
                          <a:solidFill>
                            <a:srgbClr val="616161"/>
                          </a:solidFill>
                          <a:effectLst/>
                          <a:latin typeface="Lato" panose="020F0502020204030203" pitchFamily="34" charset="0"/>
                        </a:rPr>
                        <a:t> Accept / Reject Service Bookings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1" dirty="0">
                          <a:solidFill>
                            <a:srgbClr val="616161"/>
                          </a:solidFill>
                          <a:effectLst/>
                          <a:latin typeface="Lato" panose="020F0502020204030203" pitchFamily="34" charset="0"/>
                        </a:rPr>
                        <a:t> Generate Invoice &amp; Take Payment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1" dirty="0">
                          <a:solidFill>
                            <a:srgbClr val="616161"/>
                          </a:solidFill>
                          <a:effectLst/>
                          <a:latin typeface="Lato" panose="020F0502020204030203" pitchFamily="34" charset="0"/>
                        </a:rPr>
                        <a:t> Review Customer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1" dirty="0">
                          <a:solidFill>
                            <a:srgbClr val="616161"/>
                          </a:solidFill>
                          <a:effectLst/>
                          <a:latin typeface="Lato" panose="020F0502020204030203" pitchFamily="34" charset="0"/>
                        </a:rPr>
                        <a:t> Services Booking History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endParaRPr lang="en-US" sz="1400" b="0" i="1" dirty="0"/>
                    </a:p>
                  </a:txBody>
                  <a:tcPr marL="82883" marR="82883" marT="41442" marB="4144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1" dirty="0">
                          <a:solidFill>
                            <a:srgbClr val="616161"/>
                          </a:solidFill>
                          <a:effectLst/>
                          <a:latin typeface="Lato" panose="020F0502020204030203" pitchFamily="34" charset="0"/>
                        </a:rPr>
                        <a:t>Approve and Manage Partners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1" dirty="0">
                          <a:solidFill>
                            <a:srgbClr val="616161"/>
                          </a:solidFill>
                          <a:effectLst/>
                          <a:latin typeface="Lato" panose="020F0502020204030203" pitchFamily="34" charset="0"/>
                        </a:rPr>
                        <a:t> Enable or Disable a Partner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1" dirty="0">
                          <a:solidFill>
                            <a:srgbClr val="616161"/>
                          </a:solidFill>
                          <a:effectLst/>
                          <a:latin typeface="Lato" panose="020F0502020204030203" pitchFamily="34" charset="0"/>
                        </a:rPr>
                        <a:t> Manage Customers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1" dirty="0">
                          <a:solidFill>
                            <a:srgbClr val="616161"/>
                          </a:solidFill>
                          <a:effectLst/>
                          <a:latin typeface="Lato" panose="020F0502020204030203" pitchFamily="34" charset="0"/>
                        </a:rPr>
                        <a:t> Set / Update City-wise Variable Pricing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1" dirty="0">
                          <a:solidFill>
                            <a:srgbClr val="616161"/>
                          </a:solidFill>
                          <a:effectLst/>
                          <a:latin typeface="Lato" panose="020F0502020204030203" pitchFamily="34" charset="0"/>
                        </a:rPr>
                        <a:t> Monitor Database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1" dirty="0">
                          <a:solidFill>
                            <a:srgbClr val="616161"/>
                          </a:solidFill>
                          <a:effectLst/>
                          <a:latin typeface="Lato" panose="020F0502020204030203" pitchFamily="34" charset="0"/>
                        </a:rPr>
                        <a:t> Earning Dashboard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1" dirty="0">
                          <a:solidFill>
                            <a:srgbClr val="616161"/>
                          </a:solidFill>
                          <a:effectLst/>
                          <a:latin typeface="Lato" panose="020F0502020204030203" pitchFamily="34" charset="0"/>
                        </a:rPr>
                        <a:t> Update Rate Cards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1" dirty="0">
                          <a:solidFill>
                            <a:srgbClr val="616161"/>
                          </a:solidFill>
                          <a:effectLst/>
                          <a:latin typeface="Lato" panose="020F0502020204030203" pitchFamily="34" charset="0"/>
                        </a:rPr>
                        <a:t> Check Complete Service Booking Feed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1" dirty="0">
                          <a:solidFill>
                            <a:srgbClr val="616161"/>
                          </a:solidFill>
                          <a:effectLst/>
                          <a:latin typeface="Lato" panose="020F0502020204030203" pitchFamily="34" charset="0"/>
                        </a:rPr>
                        <a:t> Sort Service Booking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1" dirty="0">
                          <a:solidFill>
                            <a:srgbClr val="616161"/>
                          </a:solidFill>
                          <a:effectLst/>
                          <a:latin typeface="Lato" panose="020F0502020204030203" pitchFamily="34" charset="0"/>
                        </a:rPr>
                        <a:t> Update Terms and Conditions, Privacy Policy, Other Pages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endParaRPr lang="en-US" sz="1400" b="0" i="1" dirty="0"/>
                    </a:p>
                  </a:txBody>
                  <a:tcPr marL="82883" marR="82883" marT="41442" marB="41442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82576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159E67-525F-4D87-976E-6C70B9D8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2D0F-4923-440C-B036-A443B4D97A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6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858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HCo Whitney SSm</vt:lpstr>
      <vt:lpstr>inherit</vt:lpstr>
      <vt:lpstr>Lato</vt:lpstr>
      <vt:lpstr>Office Theme</vt:lpstr>
      <vt:lpstr>EVEMA</vt:lpstr>
      <vt:lpstr>PROBLEM STATEMENT</vt:lpstr>
      <vt:lpstr>SOLUTION</vt:lpstr>
      <vt:lpstr>INTRODUCTION TO EVEMA</vt:lpstr>
      <vt:lpstr>IMPORTANT FEATURES</vt:lpstr>
      <vt:lpstr>PowerPoint Presentation</vt:lpstr>
      <vt:lpstr>APP FEATURES -3 Apps (Customer, partner, admin)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EVEMA</dc:title>
  <dc:creator>Nayak, Suhas</dc:creator>
  <cp:lastModifiedBy>Nayak, Suhas</cp:lastModifiedBy>
  <cp:revision>23</cp:revision>
  <dcterms:created xsi:type="dcterms:W3CDTF">2022-02-09T05:04:36Z</dcterms:created>
  <dcterms:modified xsi:type="dcterms:W3CDTF">2022-02-09T12:13:05Z</dcterms:modified>
</cp:coreProperties>
</file>