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1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3BAC1-E420-472B-B8F1-0591CA82186E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80E05-686B-46C3-9C2B-41BD7A9DB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475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FEC1B-1530-4715-AC1E-A4F4B5C48E8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B7068-0598-4415-8AF7-9848D8221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/>
          <p:cNvSpPr/>
          <p:nvPr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343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7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02571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9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4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38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2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409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04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3B5F5B-AA07-4D55-A04A-8D57D0CF2C9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851701-6A4A-4398-A88A-E617A76A4C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61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936902" cy="2098226"/>
          </a:xfrm>
        </p:spPr>
        <p:txBody>
          <a:bodyPr/>
          <a:lstStyle/>
          <a:p>
            <a:r>
              <a:rPr lang="ru-RU" b="1" dirty="0"/>
              <a:t>Ознакомительный сайт театров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30528" y="4689524"/>
            <a:ext cx="3821502" cy="1086237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Зевакин Иван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Галганова</a:t>
            </a:r>
            <a:r>
              <a:rPr lang="ru-RU" dirty="0" smtClean="0"/>
              <a:t> Д.А.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7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47645"/>
          </a:xfrm>
        </p:spPr>
        <p:txBody>
          <a:bodyPr>
            <a:noAutofit/>
          </a:bodyPr>
          <a:lstStyle/>
          <a:p>
            <a:pPr lvl="0"/>
            <a:r>
              <a:rPr lang="ru-RU" dirty="0"/>
              <a:t>Показать пользователю театры, которые он может посетить в Москве.</a:t>
            </a:r>
          </a:p>
          <a:p>
            <a:pPr lvl="0"/>
            <a:r>
              <a:rPr lang="ru-RU" dirty="0"/>
              <a:t>Удобное пользование сайта.</a:t>
            </a:r>
          </a:p>
          <a:p>
            <a:pPr lvl="0"/>
            <a:r>
              <a:rPr lang="ru-RU" dirty="0"/>
              <a:t>Небольшое ознакомление с театрами.</a:t>
            </a:r>
          </a:p>
          <a:p>
            <a:pPr lvl="0"/>
            <a:r>
              <a:rPr lang="ru-RU" dirty="0"/>
              <a:t>Возможность перевести пользователя на главный сайт театра, для покупки билетов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2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В процессе работы над проектом я использовал </a:t>
            </a:r>
            <a:r>
              <a:rPr lang="ru-RU" dirty="0" smtClean="0"/>
              <a:t>библиотеку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Flask </a:t>
            </a:r>
            <a:r>
              <a:rPr lang="ru-RU" dirty="0" smtClean="0"/>
              <a:t>переадресации </a:t>
            </a:r>
            <a:r>
              <a:rPr lang="ru-RU" dirty="0"/>
              <a:t>на страницах.</a:t>
            </a:r>
          </a:p>
        </p:txBody>
      </p:sp>
    </p:spTree>
    <p:extLst>
      <p:ext uri="{BB962C8B-B14F-4D97-AF65-F5344CB8AC3E}">
        <p14:creationId xmlns:p14="http://schemas.microsoft.com/office/powerpoint/2010/main" val="6610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28750"/>
            <a:ext cx="4646613" cy="245313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06" y="4173076"/>
            <a:ext cx="4258424" cy="24347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05" y="1428750"/>
            <a:ext cx="4542032" cy="24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9246" y="2686050"/>
            <a:ext cx="9601200" cy="14859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6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156</TotalTime>
  <Words>60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Ознакомительный сайт театров</vt:lpstr>
      <vt:lpstr>Цель проекта</vt:lpstr>
      <vt:lpstr>Библиотеки</vt:lpstr>
      <vt:lpstr>Итоги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комментариев</dc:title>
  <dc:creator>user</dc:creator>
  <cp:lastModifiedBy>user</cp:lastModifiedBy>
  <cp:revision>10</cp:revision>
  <dcterms:created xsi:type="dcterms:W3CDTF">2020-11-12T15:37:04Z</dcterms:created>
  <dcterms:modified xsi:type="dcterms:W3CDTF">2021-04-23T07:51:29Z</dcterms:modified>
</cp:coreProperties>
</file>