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4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47" autoAdjust="0"/>
    <p:restoredTop sz="94718"/>
  </p:normalViewPr>
  <p:slideViewPr>
    <p:cSldViewPr snapToGrid="0">
      <p:cViewPr>
        <p:scale>
          <a:sx n="88" d="100"/>
          <a:sy n="88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Stochastic Methods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2B22-0925-5946-A7DA-8633399CF690}"/>
              </a:ext>
            </a:extLst>
          </p:cNvPr>
          <p:cNvSpPr txBox="1"/>
          <p:nvPr/>
        </p:nvSpPr>
        <p:spPr>
          <a:xfrm>
            <a:off x="1661886" y="3178629"/>
            <a:ext cx="571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Sudoku &gt; Latin Square &gt; Triangulated Tripartite &gt; 3SAT 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Business opportunities are like buses. There's always another one coming.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Richard Branson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887DD1-B7E5-2B22-2F2D-D69792DA8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{27C001A4-5FD6-4C96-BB74-8A1C1EED3FB2}tf45331398_win32</Template>
  <TotalTime>314</TotalTime>
  <Words>46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Sudoku is Hard</vt:lpstr>
      <vt:lpstr>Content</vt:lpstr>
      <vt:lpstr>Reduction</vt:lpstr>
      <vt:lpstr>Business opportunities are like buses. There's always another one coming.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Eve Routledge</dc:creator>
  <cp:lastModifiedBy>Eve Routledge</cp:lastModifiedBy>
  <cp:revision>3</cp:revision>
  <dcterms:created xsi:type="dcterms:W3CDTF">2023-01-13T13:22:38Z</dcterms:created>
  <dcterms:modified xsi:type="dcterms:W3CDTF">2023-01-13T18:38:16Z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