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701" r:id="rId2"/>
  </p:sldMasterIdLst>
  <p:notesMasterIdLst>
    <p:notesMasterId r:id="rId34"/>
  </p:notesMasterIdLst>
  <p:sldIdLst>
    <p:sldId id="256" r:id="rId3"/>
    <p:sldId id="290" r:id="rId4"/>
    <p:sldId id="293" r:id="rId5"/>
    <p:sldId id="303" r:id="rId6"/>
    <p:sldId id="297" r:id="rId7"/>
    <p:sldId id="325" r:id="rId8"/>
    <p:sldId id="299" r:id="rId9"/>
    <p:sldId id="307" r:id="rId10"/>
    <p:sldId id="304" r:id="rId11"/>
    <p:sldId id="305" r:id="rId12"/>
    <p:sldId id="306" r:id="rId13"/>
    <p:sldId id="300" r:id="rId14"/>
    <p:sldId id="308" r:id="rId15"/>
    <p:sldId id="264" r:id="rId16"/>
    <p:sldId id="310" r:id="rId17"/>
    <p:sldId id="311" r:id="rId18"/>
    <p:sldId id="312" r:id="rId19"/>
    <p:sldId id="314" r:id="rId20"/>
    <p:sldId id="315" r:id="rId21"/>
    <p:sldId id="317" r:id="rId22"/>
    <p:sldId id="318" r:id="rId23"/>
    <p:sldId id="313" r:id="rId24"/>
    <p:sldId id="319" r:id="rId25"/>
    <p:sldId id="320" r:id="rId26"/>
    <p:sldId id="301" r:id="rId27"/>
    <p:sldId id="323" r:id="rId28"/>
    <p:sldId id="324" r:id="rId29"/>
    <p:sldId id="328" r:id="rId30"/>
    <p:sldId id="302" r:id="rId31"/>
    <p:sldId id="326" r:id="rId32"/>
    <p:sldId id="329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C01FA-BC2C-4429-9D13-B315FAA2FC1A}" v="126" dt="2023-03-24T15:36:04.311"/>
  </p1510:revLst>
</p1510:revInfo>
</file>

<file path=ppt/tableStyles.xml><?xml version="1.0" encoding="utf-8"?>
<a:tblStyleLst xmlns:a="http://schemas.openxmlformats.org/drawingml/2006/main" def="{503E91E4-7B61-43E4-BB22-BA35B1217124}">
  <a:tblStyle styleId="{503E91E4-7B61-43E4-BB22-BA35B1217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76" y="4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ống Khánh Linh" userId="a530082d-b4f3-482a-8c14-c91e6a7fe8f1" providerId="ADAL" clId="{CFAC01FA-BC2C-4429-9D13-B315FAA2FC1A}"/>
    <pc:docChg chg="undo redo custSel addSld delSld modSld sldOrd addMainMaster delMainMaster">
      <pc:chgData name="Tống Khánh Linh" userId="a530082d-b4f3-482a-8c14-c91e6a7fe8f1" providerId="ADAL" clId="{CFAC01FA-BC2C-4429-9D13-B315FAA2FC1A}" dt="2023-03-24T16:35:38.336" v="4864" actId="20577"/>
      <pc:docMkLst>
        <pc:docMk/>
      </pc:docMkLst>
      <pc:sldChg chg="modSp mod">
        <pc:chgData name="Tống Khánh Linh" userId="a530082d-b4f3-482a-8c14-c91e6a7fe8f1" providerId="ADAL" clId="{CFAC01FA-BC2C-4429-9D13-B315FAA2FC1A}" dt="2023-03-23T14:06:15.181" v="97" actId="20577"/>
        <pc:sldMkLst>
          <pc:docMk/>
          <pc:sldMk cId="0" sldId="256"/>
        </pc:sldMkLst>
        <pc:spChg chg="mod">
          <ac:chgData name="Tống Khánh Linh" userId="a530082d-b4f3-482a-8c14-c91e6a7fe8f1" providerId="ADAL" clId="{CFAC01FA-BC2C-4429-9D13-B315FAA2FC1A}" dt="2023-03-23T14:05:42.711" v="64" actId="20577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06:15.181" v="97" actId="20577"/>
          <ac:spMkLst>
            <pc:docMk/>
            <pc:sldMk cId="0" sldId="256"/>
            <ac:spMk id="147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57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58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59"/>
        </pc:sldMkLst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0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0"/>
            <ac:spMk id="215" creationId="{00000000-0000-0000-0000-000000000000}"/>
          </ac:spMkLst>
        </pc:spChg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1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1"/>
            <ac:spMk id="268" creationId="{00000000-0000-0000-0000-000000000000}"/>
          </ac:spMkLst>
        </pc:spChg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2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2"/>
            <ac:spMk id="293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2"/>
            <ac:spMk id="301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2"/>
            <ac:spMk id="305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3"/>
        </pc:sldMkLst>
      </pc:sldChg>
      <pc:sldChg chg="addSp delSp modSp mod ord">
        <pc:chgData name="Tống Khánh Linh" userId="a530082d-b4f3-482a-8c14-c91e6a7fe8f1" providerId="ADAL" clId="{CFAC01FA-BC2C-4429-9D13-B315FAA2FC1A}" dt="2023-03-24T15:04:44.030" v="4837" actId="20577"/>
        <pc:sldMkLst>
          <pc:docMk/>
          <pc:sldMk cId="0" sldId="264"/>
        </pc:sldMkLst>
        <pc:spChg chg="mod">
          <ac:chgData name="Tống Khánh Linh" userId="a530082d-b4f3-482a-8c14-c91e6a7fe8f1" providerId="ADAL" clId="{CFAC01FA-BC2C-4429-9D13-B315FAA2FC1A}" dt="2023-03-23T22:26:57.596" v="1459" actId="1076"/>
          <ac:spMkLst>
            <pc:docMk/>
            <pc:sldMk cId="0" sldId="264"/>
            <ac:spMk id="347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49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0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1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2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3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4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5:52.530" v="1332" actId="478"/>
          <ac:spMkLst>
            <pc:docMk/>
            <pc:sldMk cId="0" sldId="264"/>
            <ac:spMk id="355" creationId="{00000000-0000-0000-0000-000000000000}"/>
          </ac:spMkLst>
        </pc:spChg>
        <pc:grpChg chg="del">
          <ac:chgData name="Tống Khánh Linh" userId="a530082d-b4f3-482a-8c14-c91e6a7fe8f1" providerId="ADAL" clId="{CFAC01FA-BC2C-4429-9D13-B315FAA2FC1A}" dt="2023-03-23T22:15:52.530" v="1332" actId="478"/>
          <ac:grpSpMkLst>
            <pc:docMk/>
            <pc:sldMk cId="0" sldId="264"/>
            <ac:grpSpMk id="356" creationId="{00000000-0000-0000-0000-000000000000}"/>
          </ac:grpSpMkLst>
        </pc:grpChg>
        <pc:grpChg chg="del">
          <ac:chgData name="Tống Khánh Linh" userId="a530082d-b4f3-482a-8c14-c91e6a7fe8f1" providerId="ADAL" clId="{CFAC01FA-BC2C-4429-9D13-B315FAA2FC1A}" dt="2023-03-23T22:15:52.530" v="1332" actId="478"/>
          <ac:grpSpMkLst>
            <pc:docMk/>
            <pc:sldMk cId="0" sldId="264"/>
            <ac:grpSpMk id="360" creationId="{00000000-0000-0000-0000-000000000000}"/>
          </ac:grpSpMkLst>
        </pc:grpChg>
        <pc:graphicFrameChg chg="add del mod">
          <ac:chgData name="Tống Khánh Linh" userId="a530082d-b4f3-482a-8c14-c91e6a7fe8f1" providerId="ADAL" clId="{CFAC01FA-BC2C-4429-9D13-B315FAA2FC1A}" dt="2023-03-23T22:17:00.170" v="1365"/>
          <ac:graphicFrameMkLst>
            <pc:docMk/>
            <pc:sldMk cId="0" sldId="264"/>
            <ac:graphicFrameMk id="2" creationId="{A817842C-5DF7-8588-154E-F6778D52A3C7}"/>
          </ac:graphicFrameMkLst>
        </pc:graphicFrameChg>
        <pc:graphicFrameChg chg="add del mod">
          <ac:chgData name="Tống Khánh Linh" userId="a530082d-b4f3-482a-8c14-c91e6a7fe8f1" providerId="ADAL" clId="{CFAC01FA-BC2C-4429-9D13-B315FAA2FC1A}" dt="2023-03-23T22:17:07.393" v="1367" actId="478"/>
          <ac:graphicFrameMkLst>
            <pc:docMk/>
            <pc:sldMk cId="0" sldId="264"/>
            <ac:graphicFrameMk id="3" creationId="{42822C72-4D96-BF90-AB85-98EF726B73F0}"/>
          </ac:graphicFrameMkLst>
        </pc:graphicFrameChg>
        <pc:graphicFrameChg chg="add del mod">
          <ac:chgData name="Tống Khánh Linh" userId="a530082d-b4f3-482a-8c14-c91e6a7fe8f1" providerId="ADAL" clId="{CFAC01FA-BC2C-4429-9D13-B315FAA2FC1A}" dt="2023-03-23T22:17:14.049" v="1371"/>
          <ac:graphicFrameMkLst>
            <pc:docMk/>
            <pc:sldMk cId="0" sldId="264"/>
            <ac:graphicFrameMk id="4" creationId="{19D5ABC1-299F-D553-7C08-A8F82EF1CA50}"/>
          </ac:graphicFrameMkLst>
        </pc:graphicFrameChg>
        <pc:graphicFrameChg chg="add mod modGraphic">
          <ac:chgData name="Tống Khánh Linh" userId="a530082d-b4f3-482a-8c14-c91e6a7fe8f1" providerId="ADAL" clId="{CFAC01FA-BC2C-4429-9D13-B315FAA2FC1A}" dt="2023-03-24T15:04:44.030" v="4837" actId="20577"/>
          <ac:graphicFrameMkLst>
            <pc:docMk/>
            <pc:sldMk cId="0" sldId="264"/>
            <ac:graphicFrameMk id="5" creationId="{FFD0DFC1-4E8A-0C0B-44D3-CE78E000B1F9}"/>
          </ac:graphicFrameMkLst>
        </pc:graphicFrameChg>
        <pc:graphicFrameChg chg="add del mod">
          <ac:chgData name="Tống Khánh Linh" userId="a530082d-b4f3-482a-8c14-c91e6a7fe8f1" providerId="ADAL" clId="{CFAC01FA-BC2C-4429-9D13-B315FAA2FC1A}" dt="2023-03-23T22:20:09.958" v="1395"/>
          <ac:graphicFrameMkLst>
            <pc:docMk/>
            <pc:sldMk cId="0" sldId="264"/>
            <ac:graphicFrameMk id="6" creationId="{0B9A48D6-1C2F-C13F-2F4B-447C07E21C4D}"/>
          </ac:graphicFrameMkLst>
        </pc:graphicFrameChg>
        <pc:graphicFrameChg chg="add mod modGraphic">
          <ac:chgData name="Tống Khánh Linh" userId="a530082d-b4f3-482a-8c14-c91e6a7fe8f1" providerId="ADAL" clId="{CFAC01FA-BC2C-4429-9D13-B315FAA2FC1A}" dt="2023-03-23T22:26:51.675" v="1458" actId="1076"/>
          <ac:graphicFrameMkLst>
            <pc:docMk/>
            <pc:sldMk cId="0" sldId="264"/>
            <ac:graphicFrameMk id="7" creationId="{A537BE90-5A31-DE58-4D6F-60CD8C662D2E}"/>
          </ac:graphicFrameMkLst>
        </pc:graphicFrameChg>
        <pc:graphicFrameChg chg="add mod modGraphic">
          <ac:chgData name="Tống Khánh Linh" userId="a530082d-b4f3-482a-8c14-c91e6a7fe8f1" providerId="ADAL" clId="{CFAC01FA-BC2C-4429-9D13-B315FAA2FC1A}" dt="2023-03-23T22:51:27.608" v="1816" actId="1076"/>
          <ac:graphicFrameMkLst>
            <pc:docMk/>
            <pc:sldMk cId="0" sldId="264"/>
            <ac:graphicFrameMk id="8" creationId="{18E5AE18-4F68-027A-C00B-95B40FF07FD6}"/>
          </ac:graphicFrameMkLst>
        </pc:graphicFrameChg>
        <pc:picChg chg="del">
          <ac:chgData name="Tống Khánh Linh" userId="a530082d-b4f3-482a-8c14-c91e6a7fe8f1" providerId="ADAL" clId="{CFAC01FA-BC2C-4429-9D13-B315FAA2FC1A}" dt="2023-03-23T22:15:47.557" v="1331" actId="478"/>
          <ac:picMkLst>
            <pc:docMk/>
            <pc:sldMk cId="0" sldId="264"/>
            <ac:picMk id="348" creationId="{00000000-0000-0000-0000-000000000000}"/>
          </ac:picMkLst>
        </pc:picChg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5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65"/>
            <ac:spMk id="414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6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7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8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69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0"/>
        </pc:sldMkLst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1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71"/>
            <ac:spMk id="822" creationId="{00000000-0000-0000-0000-000000000000}"/>
          </ac:spMkLst>
        </pc:spChg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2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72"/>
            <ac:spMk id="863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3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4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5"/>
        </pc:sldMkLst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6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76"/>
            <ac:spMk id="985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7"/>
        </pc:sldMkLst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8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78"/>
            <ac:spMk id="1108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79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0"/>
        </pc:sldMkLst>
      </pc:sldChg>
      <pc:sldChg chg="modSp 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1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81"/>
            <ac:spMk id="1242" creationId="{00000000-0000-0000-0000-000000000000}"/>
          </ac:spMkLst>
        </pc:spChg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2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3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4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5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6"/>
        </pc:sldMkLst>
      </pc:sldChg>
      <pc:sldChg chg="del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7"/>
        </pc:sldMkLst>
      </pc:sldChg>
      <pc:sldChg chg="modSp del modNotes">
        <pc:chgData name="Tống Khánh Linh" userId="a530082d-b4f3-482a-8c14-c91e6a7fe8f1" providerId="ADAL" clId="{CFAC01FA-BC2C-4429-9D13-B315FAA2FC1A}" dt="2023-03-24T03:25:46.385" v="3755" actId="47"/>
        <pc:sldMkLst>
          <pc:docMk/>
          <pc:sldMk cId="0" sldId="288"/>
        </pc:sldMkLst>
        <pc:spChg chg="mod">
          <ac:chgData name="Tống Khánh Linh" userId="a530082d-b4f3-482a-8c14-c91e6a7fe8f1" providerId="ADAL" clId="{CFAC01FA-BC2C-4429-9D13-B315FAA2FC1A}" dt="2023-03-24T01:12:53.691" v="2905"/>
          <ac:spMkLst>
            <pc:docMk/>
            <pc:sldMk cId="0" sldId="288"/>
            <ac:spMk id="1453" creationId="{00000000-0000-0000-0000-000000000000}"/>
          </ac:spMkLst>
        </pc:spChg>
      </pc:sldChg>
      <pc:sldChg chg="new del">
        <pc:chgData name="Tống Khánh Linh" userId="a530082d-b4f3-482a-8c14-c91e6a7fe8f1" providerId="ADAL" clId="{CFAC01FA-BC2C-4429-9D13-B315FAA2FC1A}" dt="2023-03-23T14:08:49.421" v="105" actId="47"/>
        <pc:sldMkLst>
          <pc:docMk/>
          <pc:sldMk cId="245153716" sldId="289"/>
        </pc:sldMkLst>
      </pc:sldChg>
      <pc:sldChg chg="addSp delSp modSp add del mod modNotes">
        <pc:chgData name="Tống Khánh Linh" userId="a530082d-b4f3-482a-8c14-c91e6a7fe8f1" providerId="ADAL" clId="{CFAC01FA-BC2C-4429-9D13-B315FAA2FC1A}" dt="2023-03-23T14:25:22.319" v="418" actId="20577"/>
        <pc:sldMkLst>
          <pc:docMk/>
          <pc:sldMk cId="904433512" sldId="290"/>
        </pc:sldMkLst>
        <pc:spChg chg="add del mod">
          <ac:chgData name="Tống Khánh Linh" userId="a530082d-b4f3-482a-8c14-c91e6a7fe8f1" providerId="ADAL" clId="{CFAC01FA-BC2C-4429-9D13-B315FAA2FC1A}" dt="2023-03-23T14:25:02.087" v="401" actId="478"/>
          <ac:spMkLst>
            <pc:docMk/>
            <pc:sldMk cId="904433512" sldId="290"/>
            <ac:spMk id="3" creationId="{75D8AB3C-96BF-71B2-3023-B34027E8388A}"/>
          </ac:spMkLst>
        </pc:spChg>
        <pc:spChg chg="add del mod">
          <ac:chgData name="Tống Khánh Linh" userId="a530082d-b4f3-482a-8c14-c91e6a7fe8f1" providerId="ADAL" clId="{CFAC01FA-BC2C-4429-9D13-B315FAA2FC1A}" dt="2023-03-23T14:25:05.759" v="403" actId="478"/>
          <ac:spMkLst>
            <pc:docMk/>
            <pc:sldMk cId="904433512" sldId="290"/>
            <ac:spMk id="5" creationId="{F4B3C114-9038-D435-16D6-3A03375D2999}"/>
          </ac:spMkLst>
        </pc:spChg>
        <pc:spChg chg="add del mod">
          <ac:chgData name="Tống Khánh Linh" userId="a530082d-b4f3-482a-8c14-c91e6a7fe8f1" providerId="ADAL" clId="{CFAC01FA-BC2C-4429-9D13-B315FAA2FC1A}" dt="2023-03-23T14:25:08.914" v="405" actId="478"/>
          <ac:spMkLst>
            <pc:docMk/>
            <pc:sldMk cId="904433512" sldId="290"/>
            <ac:spMk id="7" creationId="{0F7898F4-13FD-7E1B-6F1C-D2DD9E114B73}"/>
          </ac:spMkLst>
        </pc:spChg>
        <pc:spChg chg="add del mod">
          <ac:chgData name="Tống Khánh Linh" userId="a530082d-b4f3-482a-8c14-c91e6a7fe8f1" providerId="ADAL" clId="{CFAC01FA-BC2C-4429-9D13-B315FAA2FC1A}" dt="2023-03-23T14:25:12.227" v="407" actId="478"/>
          <ac:spMkLst>
            <pc:docMk/>
            <pc:sldMk cId="904433512" sldId="290"/>
            <ac:spMk id="9" creationId="{12F03DD1-ED8E-4714-4F7B-05B1586AE793}"/>
          </ac:spMkLst>
        </pc:spChg>
        <pc:spChg chg="add del mod">
          <ac:chgData name="Tống Khánh Linh" userId="a530082d-b4f3-482a-8c14-c91e6a7fe8f1" providerId="ADAL" clId="{CFAC01FA-BC2C-4429-9D13-B315FAA2FC1A}" dt="2023-03-23T14:25:15.117" v="409" actId="478"/>
          <ac:spMkLst>
            <pc:docMk/>
            <pc:sldMk cId="904433512" sldId="290"/>
            <ac:spMk id="11" creationId="{DF40B360-2543-25A5-BBDA-5C5ABFA29448}"/>
          </ac:spMkLst>
        </pc:spChg>
        <pc:spChg chg="add del mod">
          <ac:chgData name="Tống Khánh Linh" userId="a530082d-b4f3-482a-8c14-c91e6a7fe8f1" providerId="ADAL" clId="{CFAC01FA-BC2C-4429-9D13-B315FAA2FC1A}" dt="2023-03-23T14:25:18.945" v="411" actId="478"/>
          <ac:spMkLst>
            <pc:docMk/>
            <pc:sldMk cId="904433512" sldId="290"/>
            <ac:spMk id="13" creationId="{FC665291-91CE-384D-5B2C-D1432E817697}"/>
          </ac:spMkLst>
        </pc:spChg>
        <pc:spChg chg="del">
          <ac:chgData name="Tống Khánh Linh" userId="a530082d-b4f3-482a-8c14-c91e6a7fe8f1" providerId="ADAL" clId="{CFAC01FA-BC2C-4429-9D13-B315FAA2FC1A}" dt="2023-03-23T14:25:17.195" v="410" actId="478"/>
          <ac:spMkLst>
            <pc:docMk/>
            <pc:sldMk cId="904433512" sldId="290"/>
            <ac:spMk id="350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14:24:59.337" v="400" actId="478"/>
          <ac:spMkLst>
            <pc:docMk/>
            <pc:sldMk cId="904433512" sldId="290"/>
            <ac:spMk id="352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14:25:13.539" v="408" actId="478"/>
          <ac:spMkLst>
            <pc:docMk/>
            <pc:sldMk cId="904433512" sldId="290"/>
            <ac:spMk id="354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14:25:03.790" v="402" actId="478"/>
          <ac:spMkLst>
            <pc:docMk/>
            <pc:sldMk cId="904433512" sldId="290"/>
            <ac:spMk id="356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14:25:10.852" v="406" actId="478"/>
          <ac:spMkLst>
            <pc:docMk/>
            <pc:sldMk cId="904433512" sldId="290"/>
            <ac:spMk id="358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14:25:07.321" v="404" actId="478"/>
          <ac:spMkLst>
            <pc:docMk/>
            <pc:sldMk cId="904433512" sldId="290"/>
            <ac:spMk id="360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4:11.993" v="351" actId="20577"/>
          <ac:spMkLst>
            <pc:docMk/>
            <pc:sldMk cId="904433512" sldId="290"/>
            <ac:spMk id="361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4:52.785" v="399" actId="14100"/>
          <ac:spMkLst>
            <pc:docMk/>
            <pc:sldMk cId="904433512" sldId="290"/>
            <ac:spMk id="362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4:21.175" v="361" actId="20577"/>
          <ac:spMkLst>
            <pc:docMk/>
            <pc:sldMk cId="904433512" sldId="290"/>
            <ac:spMk id="363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5:22.319" v="418" actId="20577"/>
          <ac:spMkLst>
            <pc:docMk/>
            <pc:sldMk cId="904433512" sldId="290"/>
            <ac:spMk id="364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4:29" v="369" actId="20577"/>
          <ac:spMkLst>
            <pc:docMk/>
            <pc:sldMk cId="904433512" sldId="290"/>
            <ac:spMk id="365" creationId="{00000000-0000-0000-0000-000000000000}"/>
          </ac:spMkLst>
        </pc:spChg>
      </pc:sldChg>
      <pc:sldChg chg="add del modNotes">
        <pc:chgData name="Tống Khánh Linh" userId="a530082d-b4f3-482a-8c14-c91e6a7fe8f1" providerId="ADAL" clId="{CFAC01FA-BC2C-4429-9D13-B315FAA2FC1A}" dt="2023-03-23T14:10:41.021" v="110" actId="47"/>
        <pc:sldMkLst>
          <pc:docMk/>
          <pc:sldMk cId="1028836469" sldId="291"/>
        </pc:sldMkLst>
      </pc:sldChg>
      <pc:sldChg chg="modSp add del mod modNotes">
        <pc:chgData name="Tống Khánh Linh" userId="a530082d-b4f3-482a-8c14-c91e6a7fe8f1" providerId="ADAL" clId="{CFAC01FA-BC2C-4429-9D13-B315FAA2FC1A}" dt="2023-03-23T14:18:03.672" v="209" actId="47"/>
        <pc:sldMkLst>
          <pc:docMk/>
          <pc:sldMk cId="530615367" sldId="292"/>
        </pc:sldMkLst>
        <pc:spChg chg="mod">
          <ac:chgData name="Tống Khánh Linh" userId="a530082d-b4f3-482a-8c14-c91e6a7fe8f1" providerId="ADAL" clId="{CFAC01FA-BC2C-4429-9D13-B315FAA2FC1A}" dt="2023-03-23T14:15:50.331" v="191" actId="20577"/>
          <ac:spMkLst>
            <pc:docMk/>
            <pc:sldMk cId="530615367" sldId="292"/>
            <ac:spMk id="597" creationId="{00000000-0000-0000-0000-000000000000}"/>
          </ac:spMkLst>
        </pc:spChg>
      </pc:sldChg>
      <pc:sldChg chg="addSp delSp modSp add mod ord">
        <pc:chgData name="Tống Khánh Linh" userId="a530082d-b4f3-482a-8c14-c91e6a7fe8f1" providerId="ADAL" clId="{CFAC01FA-BC2C-4429-9D13-B315FAA2FC1A}" dt="2023-03-23T14:19:42.327" v="238" actId="1076"/>
        <pc:sldMkLst>
          <pc:docMk/>
          <pc:sldMk cId="1523843826" sldId="293"/>
        </pc:sldMkLst>
        <pc:spChg chg="add del mod">
          <ac:chgData name="Tống Khánh Linh" userId="a530082d-b4f3-482a-8c14-c91e6a7fe8f1" providerId="ADAL" clId="{CFAC01FA-BC2C-4429-9D13-B315FAA2FC1A}" dt="2023-03-23T14:16:30.522" v="197" actId="478"/>
          <ac:spMkLst>
            <pc:docMk/>
            <pc:sldMk cId="1523843826" sldId="293"/>
            <ac:spMk id="3" creationId="{A2DCD886-FC42-08AE-494E-C116A3321FCC}"/>
          </ac:spMkLst>
        </pc:spChg>
        <pc:spChg chg="mod">
          <ac:chgData name="Tống Khánh Linh" userId="a530082d-b4f3-482a-8c14-c91e6a7fe8f1" providerId="ADAL" clId="{CFAC01FA-BC2C-4429-9D13-B315FAA2FC1A}" dt="2023-03-23T14:19:42.327" v="238" actId="1076"/>
          <ac:spMkLst>
            <pc:docMk/>
            <pc:sldMk cId="1523843826" sldId="293"/>
            <ac:spMk id="597" creationId="{00000000-0000-0000-0000-000000000000}"/>
          </ac:spMkLst>
        </pc:spChg>
        <pc:spChg chg="del mod">
          <ac:chgData name="Tống Khánh Linh" userId="a530082d-b4f3-482a-8c14-c91e6a7fe8f1" providerId="ADAL" clId="{CFAC01FA-BC2C-4429-9D13-B315FAA2FC1A}" dt="2023-03-23T14:15:58.281" v="192" actId="478"/>
          <ac:spMkLst>
            <pc:docMk/>
            <pc:sldMk cId="1523843826" sldId="293"/>
            <ac:spMk id="598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10:57.221" v="116" actId="20577"/>
          <ac:spMkLst>
            <pc:docMk/>
            <pc:sldMk cId="1523843826" sldId="293"/>
            <ac:spMk id="599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3T14:18:05.092" v="210" actId="47"/>
        <pc:sldMkLst>
          <pc:docMk/>
          <pc:sldMk cId="2565625296" sldId="294"/>
        </pc:sldMkLst>
      </pc:sldChg>
      <pc:sldChg chg="add del">
        <pc:chgData name="Tống Khánh Linh" userId="a530082d-b4f3-482a-8c14-c91e6a7fe8f1" providerId="ADAL" clId="{CFAC01FA-BC2C-4429-9D13-B315FAA2FC1A}" dt="2023-03-23T14:18:06.712" v="211" actId="47"/>
        <pc:sldMkLst>
          <pc:docMk/>
          <pc:sldMk cId="3283194980" sldId="295"/>
        </pc:sldMkLst>
      </pc:sldChg>
      <pc:sldChg chg="add del">
        <pc:chgData name="Tống Khánh Linh" userId="a530082d-b4f3-482a-8c14-c91e6a7fe8f1" providerId="ADAL" clId="{CFAC01FA-BC2C-4429-9D13-B315FAA2FC1A}" dt="2023-03-23T14:18:07.732" v="212" actId="47"/>
        <pc:sldMkLst>
          <pc:docMk/>
          <pc:sldMk cId="448419422" sldId="296"/>
        </pc:sldMkLst>
      </pc:sldChg>
      <pc:sldChg chg="modSp add mod">
        <pc:chgData name="Tống Khánh Linh" userId="a530082d-b4f3-482a-8c14-c91e6a7fe8f1" providerId="ADAL" clId="{CFAC01FA-BC2C-4429-9D13-B315FAA2FC1A}" dt="2023-03-23T14:19:16.162" v="234" actId="1076"/>
        <pc:sldMkLst>
          <pc:docMk/>
          <pc:sldMk cId="1964601535" sldId="297"/>
        </pc:sldMkLst>
        <pc:spChg chg="mod">
          <ac:chgData name="Tống Khánh Linh" userId="a530082d-b4f3-482a-8c14-c91e6a7fe8f1" providerId="ADAL" clId="{CFAC01FA-BC2C-4429-9D13-B315FAA2FC1A}" dt="2023-03-23T14:19:16.162" v="234" actId="1076"/>
          <ac:spMkLst>
            <pc:docMk/>
            <pc:sldMk cId="1964601535" sldId="297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18:37.642" v="228" actId="20577"/>
          <ac:spMkLst>
            <pc:docMk/>
            <pc:sldMk cId="1964601535" sldId="297"/>
            <ac:spMk id="599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3T14:19:54.461" v="240" actId="47"/>
        <pc:sldMkLst>
          <pc:docMk/>
          <pc:sldMk cId="491203292" sldId="298"/>
        </pc:sldMkLst>
      </pc:sldChg>
      <pc:sldChg chg="modSp add del mod">
        <pc:chgData name="Tống Khánh Linh" userId="a530082d-b4f3-482a-8c14-c91e6a7fe8f1" providerId="ADAL" clId="{CFAC01FA-BC2C-4429-9D13-B315FAA2FC1A}" dt="2023-03-23T14:22:53.104" v="308" actId="47"/>
        <pc:sldMkLst>
          <pc:docMk/>
          <pc:sldMk cId="3982360076" sldId="298"/>
        </pc:sldMkLst>
        <pc:spChg chg="mod">
          <ac:chgData name="Tống Khánh Linh" userId="a530082d-b4f3-482a-8c14-c91e6a7fe8f1" providerId="ADAL" clId="{CFAC01FA-BC2C-4429-9D13-B315FAA2FC1A}" dt="2023-03-23T14:21:26.242" v="264" actId="20577"/>
          <ac:spMkLst>
            <pc:docMk/>
            <pc:sldMk cId="3982360076" sldId="298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0:05.324" v="245" actId="20577"/>
          <ac:spMkLst>
            <pc:docMk/>
            <pc:sldMk cId="3982360076" sldId="298"/>
            <ac:spMk id="599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3T14:19:56.454" v="241" actId="47"/>
        <pc:sldMkLst>
          <pc:docMk/>
          <pc:sldMk cId="3320982128" sldId="299"/>
        </pc:sldMkLst>
      </pc:sldChg>
      <pc:sldChg chg="modSp add mod">
        <pc:chgData name="Tống Khánh Linh" userId="a530082d-b4f3-482a-8c14-c91e6a7fe8f1" providerId="ADAL" clId="{CFAC01FA-BC2C-4429-9D13-B315FAA2FC1A}" dt="2023-03-23T14:22:56.367" v="310" actId="20577"/>
        <pc:sldMkLst>
          <pc:docMk/>
          <pc:sldMk cId="4125056134" sldId="299"/>
        </pc:sldMkLst>
        <pc:spChg chg="mod">
          <ac:chgData name="Tống Khánh Linh" userId="a530082d-b4f3-482a-8c14-c91e6a7fe8f1" providerId="ADAL" clId="{CFAC01FA-BC2C-4429-9D13-B315FAA2FC1A}" dt="2023-03-23T14:21:44.195" v="275" actId="20577"/>
          <ac:spMkLst>
            <pc:docMk/>
            <pc:sldMk cId="4125056134" sldId="299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2:56.367" v="310" actId="20577"/>
          <ac:spMkLst>
            <pc:docMk/>
            <pc:sldMk cId="4125056134" sldId="299"/>
            <ac:spMk id="599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3T14:19:59.302" v="242" actId="47"/>
        <pc:sldMkLst>
          <pc:docMk/>
          <pc:sldMk cId="1135439615" sldId="300"/>
        </pc:sldMkLst>
      </pc:sldChg>
      <pc:sldChg chg="modSp add mod">
        <pc:chgData name="Tống Khánh Linh" userId="a530082d-b4f3-482a-8c14-c91e6a7fe8f1" providerId="ADAL" clId="{CFAC01FA-BC2C-4429-9D13-B315FAA2FC1A}" dt="2023-03-23T14:23:01.167" v="312" actId="20577"/>
        <pc:sldMkLst>
          <pc:docMk/>
          <pc:sldMk cId="2338017069" sldId="300"/>
        </pc:sldMkLst>
        <pc:spChg chg="mod">
          <ac:chgData name="Tống Khánh Linh" userId="a530082d-b4f3-482a-8c14-c91e6a7fe8f1" providerId="ADAL" clId="{CFAC01FA-BC2C-4429-9D13-B315FAA2FC1A}" dt="2023-03-23T14:22:36.125" v="307" actId="1076"/>
          <ac:spMkLst>
            <pc:docMk/>
            <pc:sldMk cId="2338017069" sldId="300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3:01.167" v="312" actId="20577"/>
          <ac:spMkLst>
            <pc:docMk/>
            <pc:sldMk cId="2338017069" sldId="300"/>
            <ac:spMk id="599" creationId="{00000000-0000-0000-0000-000000000000}"/>
          </ac:spMkLst>
        </pc:spChg>
      </pc:sldChg>
      <pc:sldChg chg="addSp delSp modSp add mod ord">
        <pc:chgData name="Tống Khánh Linh" userId="a530082d-b4f3-482a-8c14-c91e6a7fe8f1" providerId="ADAL" clId="{CFAC01FA-BC2C-4429-9D13-B315FAA2FC1A}" dt="2023-03-23T14:23:59.813" v="341" actId="1076"/>
        <pc:sldMkLst>
          <pc:docMk/>
          <pc:sldMk cId="3357259405" sldId="301"/>
        </pc:sldMkLst>
        <pc:spChg chg="add del mod">
          <ac:chgData name="Tống Khánh Linh" userId="a530082d-b4f3-482a-8c14-c91e6a7fe8f1" providerId="ADAL" clId="{CFAC01FA-BC2C-4429-9D13-B315FAA2FC1A}" dt="2023-03-23T14:23:58.391" v="340" actId="21"/>
          <ac:spMkLst>
            <pc:docMk/>
            <pc:sldMk cId="3357259405" sldId="301"/>
            <ac:spMk id="3" creationId="{610A7EFC-77E1-8B40-7C35-4A6CDC1D2EBF}"/>
          </ac:spMkLst>
        </pc:spChg>
        <pc:spChg chg="add del mod">
          <ac:chgData name="Tống Khánh Linh" userId="a530082d-b4f3-482a-8c14-c91e6a7fe8f1" providerId="ADAL" clId="{CFAC01FA-BC2C-4429-9D13-B315FAA2FC1A}" dt="2023-03-23T14:23:59.813" v="341" actId="1076"/>
          <ac:spMkLst>
            <pc:docMk/>
            <pc:sldMk cId="3357259405" sldId="301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3:16.932" v="317" actId="20577"/>
          <ac:spMkLst>
            <pc:docMk/>
            <pc:sldMk cId="3357259405" sldId="301"/>
            <ac:spMk id="599" creationId="{00000000-0000-0000-0000-000000000000}"/>
          </ac:spMkLst>
        </pc:spChg>
      </pc:sldChg>
      <pc:sldChg chg="modSp add mod">
        <pc:chgData name="Tống Khánh Linh" userId="a530082d-b4f3-482a-8c14-c91e6a7fe8f1" providerId="ADAL" clId="{CFAC01FA-BC2C-4429-9D13-B315FAA2FC1A}" dt="2023-03-23T14:25:40.385" v="421" actId="1076"/>
        <pc:sldMkLst>
          <pc:docMk/>
          <pc:sldMk cId="3158247238" sldId="302"/>
        </pc:sldMkLst>
        <pc:spChg chg="mod">
          <ac:chgData name="Tống Khánh Linh" userId="a530082d-b4f3-482a-8c14-c91e6a7fe8f1" providerId="ADAL" clId="{CFAC01FA-BC2C-4429-9D13-B315FAA2FC1A}" dt="2023-03-23T14:25:40.385" v="421" actId="1076"/>
          <ac:spMkLst>
            <pc:docMk/>
            <pc:sldMk cId="3158247238" sldId="302"/>
            <ac:spMk id="597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4:23:29.432" v="327" actId="20577"/>
          <ac:spMkLst>
            <pc:docMk/>
            <pc:sldMk cId="3158247238" sldId="302"/>
            <ac:spMk id="599" creationId="{00000000-0000-0000-0000-000000000000}"/>
          </ac:spMkLst>
        </pc:spChg>
      </pc:sldChg>
      <pc:sldChg chg="add del modNotes">
        <pc:chgData name="Tống Khánh Linh" userId="a530082d-b4f3-482a-8c14-c91e6a7fe8f1" providerId="ADAL" clId="{CFAC01FA-BC2C-4429-9D13-B315FAA2FC1A}" dt="2023-03-23T14:58:51.501" v="430" actId="47"/>
        <pc:sldMkLst>
          <pc:docMk/>
          <pc:sldMk cId="1329025850" sldId="303"/>
        </pc:sldMkLst>
      </pc:sldChg>
      <pc:sldChg chg="modSp add mod ord modNotes">
        <pc:chgData name="Tống Khánh Linh" userId="a530082d-b4f3-482a-8c14-c91e6a7fe8f1" providerId="ADAL" clId="{CFAC01FA-BC2C-4429-9D13-B315FAA2FC1A}" dt="2023-03-24T12:25:39.249" v="4789" actId="6549"/>
        <pc:sldMkLst>
          <pc:docMk/>
          <pc:sldMk cId="1388849820" sldId="303"/>
        </pc:sldMkLst>
        <pc:spChg chg="mod">
          <ac:chgData name="Tống Khánh Linh" userId="a530082d-b4f3-482a-8c14-c91e6a7fe8f1" providerId="ADAL" clId="{CFAC01FA-BC2C-4429-9D13-B315FAA2FC1A}" dt="2023-03-23T15:08:01.402" v="444" actId="20577"/>
          <ac:spMkLst>
            <pc:docMk/>
            <pc:sldMk cId="1388849820" sldId="303"/>
            <ac:spMk id="460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12:25:39.249" v="4789" actId="6549"/>
          <ac:spMkLst>
            <pc:docMk/>
            <pc:sldMk cId="1388849820" sldId="303"/>
            <ac:spMk id="461" creationId="{00000000-0000-0000-0000-000000000000}"/>
          </ac:spMkLst>
        </pc:spChg>
      </pc:sldChg>
      <pc:sldChg chg="modSp add mod modNotes">
        <pc:chgData name="Tống Khánh Linh" userId="a530082d-b4f3-482a-8c14-c91e6a7fe8f1" providerId="ADAL" clId="{CFAC01FA-BC2C-4429-9D13-B315FAA2FC1A}" dt="2023-03-24T01:12:53.691" v="2905"/>
        <pc:sldMkLst>
          <pc:docMk/>
          <pc:sldMk cId="1498131380" sldId="304"/>
        </pc:sldMkLst>
        <pc:spChg chg="mod">
          <ac:chgData name="Tống Khánh Linh" userId="a530082d-b4f3-482a-8c14-c91e6a7fe8f1" providerId="ADAL" clId="{CFAC01FA-BC2C-4429-9D13-B315FAA2FC1A}" dt="2023-03-23T16:04:04.319" v="566" actId="20577"/>
          <ac:spMkLst>
            <pc:docMk/>
            <pc:sldMk cId="1498131380" sldId="304"/>
            <ac:spMk id="1013" creationId="{00000000-0000-0000-0000-000000000000}"/>
          </ac:spMkLst>
        </pc:spChg>
        <pc:graphicFrameChg chg="mod modGraphic">
          <ac:chgData name="Tống Khánh Linh" userId="a530082d-b4f3-482a-8c14-c91e6a7fe8f1" providerId="ADAL" clId="{CFAC01FA-BC2C-4429-9D13-B315FAA2FC1A}" dt="2023-03-24T01:12:53.691" v="2905"/>
          <ac:graphicFrameMkLst>
            <pc:docMk/>
            <pc:sldMk cId="1498131380" sldId="304"/>
            <ac:graphicFrameMk id="1012" creationId="{00000000-0000-0000-0000-000000000000}"/>
          </ac:graphicFrameMkLst>
        </pc:graphicFrameChg>
      </pc:sldChg>
      <pc:sldChg chg="add del modNotes">
        <pc:chgData name="Tống Khánh Linh" userId="a530082d-b4f3-482a-8c14-c91e6a7fe8f1" providerId="ADAL" clId="{CFAC01FA-BC2C-4429-9D13-B315FAA2FC1A}" dt="2023-03-23T14:58:51.501" v="430" actId="47"/>
        <pc:sldMkLst>
          <pc:docMk/>
          <pc:sldMk cId="3175292084" sldId="304"/>
        </pc:sldMkLst>
      </pc:sldChg>
      <pc:sldChg chg="modSp add del modNotes">
        <pc:chgData name="Tống Khánh Linh" userId="a530082d-b4f3-482a-8c14-c91e6a7fe8f1" providerId="ADAL" clId="{CFAC01FA-BC2C-4429-9D13-B315FAA2FC1A}" dt="2023-03-23T16:04:07.593" v="567" actId="47"/>
        <pc:sldMkLst>
          <pc:docMk/>
          <pc:sldMk cId="1069194323" sldId="305"/>
        </pc:sldMkLst>
        <pc:graphicFrameChg chg="mod">
          <ac:chgData name="Tống Khánh Linh" userId="a530082d-b4f3-482a-8c14-c91e6a7fe8f1" providerId="ADAL" clId="{CFAC01FA-BC2C-4429-9D13-B315FAA2FC1A}" dt="2023-03-23T16:02:59.719" v="539"/>
          <ac:graphicFrameMkLst>
            <pc:docMk/>
            <pc:sldMk cId="1069194323" sldId="305"/>
            <ac:graphicFrameMk id="1012" creationId="{00000000-0000-0000-0000-000000000000}"/>
          </ac:graphicFrameMkLst>
        </pc:graphicFrameChg>
      </pc:sldChg>
      <pc:sldChg chg="modSp add mod">
        <pc:chgData name="Tống Khánh Linh" userId="a530082d-b4f3-482a-8c14-c91e6a7fe8f1" providerId="ADAL" clId="{CFAC01FA-BC2C-4429-9D13-B315FAA2FC1A}" dt="2023-03-24T15:01:05.828" v="4821" actId="313"/>
        <pc:sldMkLst>
          <pc:docMk/>
          <pc:sldMk cId="1204289061" sldId="305"/>
        </pc:sldMkLst>
        <pc:spChg chg="mod">
          <ac:chgData name="Tống Khánh Linh" userId="a530082d-b4f3-482a-8c14-c91e6a7fe8f1" providerId="ADAL" clId="{CFAC01FA-BC2C-4429-9D13-B315FAA2FC1A}" dt="2023-03-23T16:06:59.879" v="618" actId="14100"/>
          <ac:spMkLst>
            <pc:docMk/>
            <pc:sldMk cId="1204289061" sldId="305"/>
            <ac:spMk id="1013" creationId="{00000000-0000-0000-0000-000000000000}"/>
          </ac:spMkLst>
        </pc:spChg>
        <pc:graphicFrameChg chg="mod modGraphic">
          <ac:chgData name="Tống Khánh Linh" userId="a530082d-b4f3-482a-8c14-c91e6a7fe8f1" providerId="ADAL" clId="{CFAC01FA-BC2C-4429-9D13-B315FAA2FC1A}" dt="2023-03-24T15:01:05.828" v="4821" actId="313"/>
          <ac:graphicFrameMkLst>
            <pc:docMk/>
            <pc:sldMk cId="1204289061" sldId="305"/>
            <ac:graphicFrameMk id="1012" creationId="{00000000-0000-0000-0000-000000000000}"/>
          </ac:graphicFrameMkLst>
        </pc:graphicFrameChg>
      </pc:sldChg>
      <pc:sldChg chg="add del modNotes">
        <pc:chgData name="Tống Khánh Linh" userId="a530082d-b4f3-482a-8c14-c91e6a7fe8f1" providerId="ADAL" clId="{CFAC01FA-BC2C-4429-9D13-B315FAA2FC1A}" dt="2023-03-23T14:58:51.501" v="430" actId="47"/>
        <pc:sldMkLst>
          <pc:docMk/>
          <pc:sldMk cId="3710439456" sldId="305"/>
        </pc:sldMkLst>
      </pc:sldChg>
      <pc:sldChg chg="modSp add mod">
        <pc:chgData name="Tống Khánh Linh" userId="a530082d-b4f3-482a-8c14-c91e6a7fe8f1" providerId="ADAL" clId="{CFAC01FA-BC2C-4429-9D13-B315FAA2FC1A}" dt="2023-03-24T01:12:53.691" v="2905"/>
        <pc:sldMkLst>
          <pc:docMk/>
          <pc:sldMk cId="737840933" sldId="306"/>
        </pc:sldMkLst>
        <pc:graphicFrameChg chg="mod modGraphic">
          <ac:chgData name="Tống Khánh Linh" userId="a530082d-b4f3-482a-8c14-c91e6a7fe8f1" providerId="ADAL" clId="{CFAC01FA-BC2C-4429-9D13-B315FAA2FC1A}" dt="2023-03-24T01:12:53.691" v="2905"/>
          <ac:graphicFrameMkLst>
            <pc:docMk/>
            <pc:sldMk cId="737840933" sldId="306"/>
            <ac:graphicFrameMk id="1012" creationId="{00000000-0000-0000-0000-000000000000}"/>
          </ac:graphicFrameMkLst>
        </pc:graphicFrameChg>
      </pc:sldChg>
      <pc:sldChg chg="add del modNotes">
        <pc:chgData name="Tống Khánh Linh" userId="a530082d-b4f3-482a-8c14-c91e6a7fe8f1" providerId="ADAL" clId="{CFAC01FA-BC2C-4429-9D13-B315FAA2FC1A}" dt="2023-03-23T14:58:51.501" v="430" actId="47"/>
        <pc:sldMkLst>
          <pc:docMk/>
          <pc:sldMk cId="2207019690" sldId="306"/>
        </pc:sldMkLst>
      </pc:sldChg>
      <pc:sldChg chg="modSp add mod modNotes">
        <pc:chgData name="Tống Khánh Linh" userId="a530082d-b4f3-482a-8c14-c91e6a7fe8f1" providerId="ADAL" clId="{CFAC01FA-BC2C-4429-9D13-B315FAA2FC1A}" dt="2023-03-24T12:43:51.990" v="4819" actId="313"/>
        <pc:sldMkLst>
          <pc:docMk/>
          <pc:sldMk cId="1977315824" sldId="307"/>
        </pc:sldMkLst>
        <pc:spChg chg="mod">
          <ac:chgData name="Tống Khánh Linh" userId="a530082d-b4f3-482a-8c14-c91e6a7fe8f1" providerId="ADAL" clId="{CFAC01FA-BC2C-4429-9D13-B315FAA2FC1A}" dt="2023-03-23T16:34:27.732" v="989" actId="20577"/>
          <ac:spMkLst>
            <pc:docMk/>
            <pc:sldMk cId="1977315824" sldId="307"/>
            <ac:spMk id="513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6:12:35.414" v="658" actId="20577"/>
          <ac:spMkLst>
            <pc:docMk/>
            <pc:sldMk cId="1977315824" sldId="307"/>
            <ac:spMk id="514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12:39:40.614" v="4817" actId="20577"/>
          <ac:spMkLst>
            <pc:docMk/>
            <pc:sldMk cId="1977315824" sldId="307"/>
            <ac:spMk id="515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3T16:13:01.053" v="667" actId="20577"/>
          <ac:spMkLst>
            <pc:docMk/>
            <pc:sldMk cId="1977315824" sldId="307"/>
            <ac:spMk id="516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12:43:51.990" v="4819" actId="313"/>
          <ac:spMkLst>
            <pc:docMk/>
            <pc:sldMk cId="1977315824" sldId="307"/>
            <ac:spMk id="517" creationId="{00000000-0000-0000-0000-000000000000}"/>
          </ac:spMkLst>
        </pc:spChg>
      </pc:sldChg>
      <pc:sldChg chg="addSp delSp modSp add mod setBg">
        <pc:chgData name="Tống Khánh Linh" userId="a530082d-b4f3-482a-8c14-c91e6a7fe8f1" providerId="ADAL" clId="{CFAC01FA-BC2C-4429-9D13-B315FAA2FC1A}" dt="2023-03-24T01:19:40.752" v="3088" actId="14100"/>
        <pc:sldMkLst>
          <pc:docMk/>
          <pc:sldMk cId="4277356755" sldId="308"/>
        </pc:sldMkLst>
        <pc:spChg chg="add del mod">
          <ac:chgData name="Tống Khánh Linh" userId="a530082d-b4f3-482a-8c14-c91e6a7fe8f1" providerId="ADAL" clId="{CFAC01FA-BC2C-4429-9D13-B315FAA2FC1A}" dt="2023-03-24T01:17:57.106" v="2993" actId="478"/>
          <ac:spMkLst>
            <pc:docMk/>
            <pc:sldMk cId="4277356755" sldId="308"/>
            <ac:spMk id="2" creationId="{35BB6F55-2406-FD63-56DF-0E1DEE1443C6}"/>
          </ac:spMkLst>
        </pc:spChg>
        <pc:spChg chg="add mod">
          <ac:chgData name="Tống Khánh Linh" userId="a530082d-b4f3-482a-8c14-c91e6a7fe8f1" providerId="ADAL" clId="{CFAC01FA-BC2C-4429-9D13-B315FAA2FC1A}" dt="2023-03-24T01:19:40.752" v="3088" actId="14100"/>
          <ac:spMkLst>
            <pc:docMk/>
            <pc:sldMk cId="4277356755" sldId="308"/>
            <ac:spMk id="3" creationId="{7FB22678-7B29-550D-2152-77676A3ACF2E}"/>
          </ac:spMkLst>
        </pc:spChg>
        <pc:spChg chg="add del mod">
          <ac:chgData name="Tống Khánh Linh" userId="a530082d-b4f3-482a-8c14-c91e6a7fe8f1" providerId="ADAL" clId="{CFAC01FA-BC2C-4429-9D13-B315FAA2FC1A}" dt="2023-03-23T22:04:32.234" v="1170" actId="478"/>
          <ac:spMkLst>
            <pc:docMk/>
            <pc:sldMk cId="4277356755" sldId="308"/>
            <ac:spMk id="3" creationId="{D0DB17D5-7D66-331C-8960-0A57199C87BD}"/>
          </ac:spMkLst>
        </pc:spChg>
        <pc:spChg chg="add del mod">
          <ac:chgData name="Tống Khánh Linh" userId="a530082d-b4f3-482a-8c14-c91e6a7fe8f1" providerId="ADAL" clId="{CFAC01FA-BC2C-4429-9D13-B315FAA2FC1A}" dt="2023-03-23T22:04:40.539" v="1173" actId="478"/>
          <ac:spMkLst>
            <pc:docMk/>
            <pc:sldMk cId="4277356755" sldId="308"/>
            <ac:spMk id="5" creationId="{E1E98FEB-0B28-FBD7-9E3A-10CC8E09EF9E}"/>
          </ac:spMkLst>
        </pc:spChg>
        <pc:spChg chg="add del mod">
          <ac:chgData name="Tống Khánh Linh" userId="a530082d-b4f3-482a-8c14-c91e6a7fe8f1" providerId="ADAL" clId="{CFAC01FA-BC2C-4429-9D13-B315FAA2FC1A}" dt="2023-03-23T22:04:47.293" v="1176" actId="478"/>
          <ac:spMkLst>
            <pc:docMk/>
            <pc:sldMk cId="4277356755" sldId="308"/>
            <ac:spMk id="7" creationId="{2833975D-C461-B179-5B02-CAB3656CD526}"/>
          </ac:spMkLst>
        </pc:spChg>
        <pc:spChg chg="mod">
          <ac:chgData name="Tống Khánh Linh" userId="a530082d-b4f3-482a-8c14-c91e6a7fe8f1" providerId="ADAL" clId="{CFAC01FA-BC2C-4429-9D13-B315FAA2FC1A}" dt="2023-03-23T22:07:52.853" v="1293" actId="20577"/>
          <ac:spMkLst>
            <pc:docMk/>
            <pc:sldMk cId="4277356755" sldId="308"/>
            <ac:spMk id="513" creationId="{00000000-0000-0000-0000-000000000000}"/>
          </ac:spMkLst>
        </pc:spChg>
        <pc:spChg chg="del mod">
          <ac:chgData name="Tống Khánh Linh" userId="a530082d-b4f3-482a-8c14-c91e6a7fe8f1" providerId="ADAL" clId="{CFAC01FA-BC2C-4429-9D13-B315FAA2FC1A}" dt="2023-03-23T22:04:29.501" v="1169" actId="478"/>
          <ac:spMkLst>
            <pc:docMk/>
            <pc:sldMk cId="4277356755" sldId="308"/>
            <ac:spMk id="514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01:17:31.390" v="2982" actId="14100"/>
          <ac:spMkLst>
            <pc:docMk/>
            <pc:sldMk cId="4277356755" sldId="308"/>
            <ac:spMk id="515" creationId="{00000000-0000-0000-0000-000000000000}"/>
          </ac:spMkLst>
        </pc:spChg>
        <pc:spChg chg="del mod">
          <ac:chgData name="Tống Khánh Linh" userId="a530082d-b4f3-482a-8c14-c91e6a7fe8f1" providerId="ADAL" clId="{CFAC01FA-BC2C-4429-9D13-B315FAA2FC1A}" dt="2023-03-23T22:04:37.212" v="1172" actId="478"/>
          <ac:spMkLst>
            <pc:docMk/>
            <pc:sldMk cId="4277356755" sldId="308"/>
            <ac:spMk id="516" creationId="{00000000-0000-0000-0000-000000000000}"/>
          </ac:spMkLst>
        </pc:spChg>
        <pc:spChg chg="del mod">
          <ac:chgData name="Tống Khánh Linh" userId="a530082d-b4f3-482a-8c14-c91e6a7fe8f1" providerId="ADAL" clId="{CFAC01FA-BC2C-4429-9D13-B315FAA2FC1A}" dt="2023-03-23T22:04:45.588" v="1175" actId="478"/>
          <ac:spMkLst>
            <pc:docMk/>
            <pc:sldMk cId="4277356755" sldId="308"/>
            <ac:spMk id="517" creationId="{00000000-0000-0000-0000-000000000000}"/>
          </ac:spMkLst>
        </pc:spChg>
        <pc:cxnChg chg="del">
          <ac:chgData name="Tống Khánh Linh" userId="a530082d-b4f3-482a-8c14-c91e6a7fe8f1" providerId="ADAL" clId="{CFAC01FA-BC2C-4429-9D13-B315FAA2FC1A}" dt="2023-03-23T22:04:42.019" v="1174" actId="478"/>
          <ac:cxnSpMkLst>
            <pc:docMk/>
            <pc:sldMk cId="4277356755" sldId="308"/>
            <ac:cxnSpMk id="518" creationId="{00000000-0000-0000-0000-000000000000}"/>
          </ac:cxnSpMkLst>
        </pc:cxnChg>
        <pc:cxnChg chg="del">
          <ac:chgData name="Tống Khánh Linh" userId="a530082d-b4f3-482a-8c14-c91e6a7fe8f1" providerId="ADAL" clId="{CFAC01FA-BC2C-4429-9D13-B315FAA2FC1A}" dt="2023-03-23T22:04:33.778" v="1171" actId="478"/>
          <ac:cxnSpMkLst>
            <pc:docMk/>
            <pc:sldMk cId="4277356755" sldId="308"/>
            <ac:cxnSpMk id="519" creationId="{00000000-0000-0000-0000-000000000000}"/>
          </ac:cxnSpMkLst>
        </pc:cxnChg>
      </pc:sldChg>
      <pc:sldChg chg="add del ord">
        <pc:chgData name="Tống Khánh Linh" userId="a530082d-b4f3-482a-8c14-c91e6a7fe8f1" providerId="ADAL" clId="{CFAC01FA-BC2C-4429-9D13-B315FAA2FC1A}" dt="2023-03-24T01:30:49.733" v="3109" actId="2696"/>
        <pc:sldMkLst>
          <pc:docMk/>
          <pc:sldMk cId="684105826" sldId="309"/>
        </pc:sldMkLst>
      </pc:sldChg>
      <pc:sldChg chg="add del">
        <pc:chgData name="Tống Khánh Linh" userId="a530082d-b4f3-482a-8c14-c91e6a7fe8f1" providerId="ADAL" clId="{CFAC01FA-BC2C-4429-9D13-B315FAA2FC1A}" dt="2023-03-23T22:13:50.164" v="1296" actId="47"/>
        <pc:sldMkLst>
          <pc:docMk/>
          <pc:sldMk cId="1047577553" sldId="309"/>
        </pc:sldMkLst>
      </pc:sldChg>
      <pc:sldChg chg="delSp modSp add del mod">
        <pc:chgData name="Tống Khánh Linh" userId="a530082d-b4f3-482a-8c14-c91e6a7fe8f1" providerId="ADAL" clId="{CFAC01FA-BC2C-4429-9D13-B315FAA2FC1A}" dt="2023-03-23T22:15:38.726" v="1329" actId="47"/>
        <pc:sldMkLst>
          <pc:docMk/>
          <pc:sldMk cId="1732998256" sldId="309"/>
        </pc:sldMkLst>
        <pc:spChg chg="mod">
          <ac:chgData name="Tống Khánh Linh" userId="a530082d-b4f3-482a-8c14-c91e6a7fe8f1" providerId="ADAL" clId="{CFAC01FA-BC2C-4429-9D13-B315FAA2FC1A}" dt="2023-03-23T22:14:30.776" v="1318" actId="1076"/>
          <ac:spMkLst>
            <pc:docMk/>
            <pc:sldMk cId="1732998256" sldId="309"/>
            <ac:spMk id="347" creationId="{00000000-0000-0000-0000-000000000000}"/>
          </ac:spMkLst>
        </pc:spChg>
        <pc:spChg chg="del mod">
          <ac:chgData name="Tống Khánh Linh" userId="a530082d-b4f3-482a-8c14-c91e6a7fe8f1" providerId="ADAL" clId="{CFAC01FA-BC2C-4429-9D13-B315FAA2FC1A}" dt="2023-03-23T22:15:02.050" v="1322" actId="478"/>
          <ac:spMkLst>
            <pc:docMk/>
            <pc:sldMk cId="1732998256" sldId="309"/>
            <ac:spMk id="349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0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1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2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3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4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3T22:14:50.898" v="1320" actId="478"/>
          <ac:spMkLst>
            <pc:docMk/>
            <pc:sldMk cId="1732998256" sldId="309"/>
            <ac:spMk id="355" creationId="{00000000-0000-0000-0000-000000000000}"/>
          </ac:spMkLst>
        </pc:spChg>
        <pc:grpChg chg="del">
          <ac:chgData name="Tống Khánh Linh" userId="a530082d-b4f3-482a-8c14-c91e6a7fe8f1" providerId="ADAL" clId="{CFAC01FA-BC2C-4429-9D13-B315FAA2FC1A}" dt="2023-03-23T22:14:50.898" v="1320" actId="478"/>
          <ac:grpSpMkLst>
            <pc:docMk/>
            <pc:sldMk cId="1732998256" sldId="309"/>
            <ac:grpSpMk id="356" creationId="{00000000-0000-0000-0000-000000000000}"/>
          </ac:grpSpMkLst>
        </pc:grpChg>
        <pc:grpChg chg="del">
          <ac:chgData name="Tống Khánh Linh" userId="a530082d-b4f3-482a-8c14-c91e6a7fe8f1" providerId="ADAL" clId="{CFAC01FA-BC2C-4429-9D13-B315FAA2FC1A}" dt="2023-03-23T22:14:50.898" v="1320" actId="478"/>
          <ac:grpSpMkLst>
            <pc:docMk/>
            <pc:sldMk cId="1732998256" sldId="309"/>
            <ac:grpSpMk id="360" creationId="{00000000-0000-0000-0000-000000000000}"/>
          </ac:grpSpMkLst>
        </pc:grpChg>
        <pc:picChg chg="del">
          <ac:chgData name="Tống Khánh Linh" userId="a530082d-b4f3-482a-8c14-c91e6a7fe8f1" providerId="ADAL" clId="{CFAC01FA-BC2C-4429-9D13-B315FAA2FC1A}" dt="2023-03-23T22:14:45.017" v="1319" actId="478"/>
          <ac:picMkLst>
            <pc:docMk/>
            <pc:sldMk cId="1732998256" sldId="309"/>
            <ac:picMk id="348" creationId="{00000000-0000-0000-0000-000000000000}"/>
          </ac:picMkLst>
        </pc:picChg>
      </pc:sldChg>
      <pc:sldChg chg="add del">
        <pc:chgData name="Tống Khánh Linh" userId="a530082d-b4f3-482a-8c14-c91e6a7fe8f1" providerId="ADAL" clId="{CFAC01FA-BC2C-4429-9D13-B315FAA2FC1A}" dt="2023-03-23T22:15:22.533" v="1324" actId="47"/>
        <pc:sldMkLst>
          <pc:docMk/>
          <pc:sldMk cId="1918860929" sldId="310"/>
        </pc:sldMkLst>
      </pc:sldChg>
      <pc:sldChg chg="addSp delSp modSp add mod">
        <pc:chgData name="Tống Khánh Linh" userId="a530082d-b4f3-482a-8c14-c91e6a7fe8f1" providerId="ADAL" clId="{CFAC01FA-BC2C-4429-9D13-B315FAA2FC1A}" dt="2023-03-24T15:07:26.094" v="4844" actId="20577"/>
        <pc:sldMkLst>
          <pc:docMk/>
          <pc:sldMk cId="3293509904" sldId="310"/>
        </pc:sldMkLst>
        <pc:spChg chg="add mod">
          <ac:chgData name="Tống Khánh Linh" userId="a530082d-b4f3-482a-8c14-c91e6a7fe8f1" providerId="ADAL" clId="{CFAC01FA-BC2C-4429-9D13-B315FAA2FC1A}" dt="2023-03-24T15:07:26.094" v="4844" actId="20577"/>
          <ac:spMkLst>
            <pc:docMk/>
            <pc:sldMk cId="3293509904" sldId="310"/>
            <ac:spMk id="2" creationId="{880648AA-BE44-5239-A184-F2791D706063}"/>
          </ac:spMkLst>
        </pc:spChg>
        <pc:graphicFrameChg chg="add del mod">
          <ac:chgData name="Tống Khánh Linh" userId="a530082d-b4f3-482a-8c14-c91e6a7fe8f1" providerId="ADAL" clId="{CFAC01FA-BC2C-4429-9D13-B315FAA2FC1A}" dt="2023-03-23T22:32:42.003" v="1565" actId="478"/>
          <ac:graphicFrameMkLst>
            <pc:docMk/>
            <pc:sldMk cId="3293509904" sldId="310"/>
            <ac:graphicFrameMk id="3" creationId="{B2CEF439-D209-EAD6-85A1-0052E136EF80}"/>
          </ac:graphicFrameMkLst>
        </pc:graphicFrameChg>
        <pc:graphicFrameChg chg="mod modGraphic">
          <ac:chgData name="Tống Khánh Linh" userId="a530082d-b4f3-482a-8c14-c91e6a7fe8f1" providerId="ADAL" clId="{CFAC01FA-BC2C-4429-9D13-B315FAA2FC1A}" dt="2023-03-23T22:31:48.610" v="1561" actId="1076"/>
          <ac:graphicFrameMkLst>
            <pc:docMk/>
            <pc:sldMk cId="3293509904" sldId="310"/>
            <ac:graphicFrameMk id="5" creationId="{FFD0DFC1-4E8A-0C0B-44D3-CE78E000B1F9}"/>
          </ac:graphicFrameMkLst>
        </pc:graphicFrameChg>
        <pc:graphicFrameChg chg="del">
          <ac:chgData name="Tống Khánh Linh" userId="a530082d-b4f3-482a-8c14-c91e6a7fe8f1" providerId="ADAL" clId="{CFAC01FA-BC2C-4429-9D13-B315FAA2FC1A}" dt="2023-03-23T22:28:38.754" v="1461" actId="478"/>
          <ac:graphicFrameMkLst>
            <pc:docMk/>
            <pc:sldMk cId="3293509904" sldId="310"/>
            <ac:graphicFrameMk id="7" creationId="{A537BE90-5A31-DE58-4D6F-60CD8C662D2E}"/>
          </ac:graphicFrameMkLst>
        </pc:graphicFrameChg>
        <pc:graphicFrameChg chg="del">
          <ac:chgData name="Tống Khánh Linh" userId="a530082d-b4f3-482a-8c14-c91e6a7fe8f1" providerId="ADAL" clId="{CFAC01FA-BC2C-4429-9D13-B315FAA2FC1A}" dt="2023-03-23T22:28:38.754" v="1461" actId="478"/>
          <ac:graphicFrameMkLst>
            <pc:docMk/>
            <pc:sldMk cId="3293509904" sldId="310"/>
            <ac:graphicFrameMk id="8" creationId="{18E5AE18-4F68-027A-C00B-95B40FF07FD6}"/>
          </ac:graphicFrameMkLst>
        </pc:graphicFrameChg>
      </pc:sldChg>
      <pc:sldChg chg="addSp delSp modSp add mod">
        <pc:chgData name="Tống Khánh Linh" userId="a530082d-b4f3-482a-8c14-c91e6a7fe8f1" providerId="ADAL" clId="{CFAC01FA-BC2C-4429-9D13-B315FAA2FC1A}" dt="2023-03-23T22:51:07.872" v="1813" actId="1076"/>
        <pc:sldMkLst>
          <pc:docMk/>
          <pc:sldMk cId="3164113336" sldId="311"/>
        </pc:sldMkLst>
        <pc:spChg chg="mod">
          <ac:chgData name="Tống Khánh Linh" userId="a530082d-b4f3-482a-8c14-c91e6a7fe8f1" providerId="ADAL" clId="{CFAC01FA-BC2C-4429-9D13-B315FAA2FC1A}" dt="2023-03-23T22:51:07.872" v="1813" actId="1076"/>
          <ac:spMkLst>
            <pc:docMk/>
            <pc:sldMk cId="3164113336" sldId="311"/>
            <ac:spMk id="2" creationId="{880648AA-BE44-5239-A184-F2791D706063}"/>
          </ac:spMkLst>
        </pc:spChg>
        <pc:graphicFrameChg chg="add mod">
          <ac:chgData name="Tống Khánh Linh" userId="a530082d-b4f3-482a-8c14-c91e6a7fe8f1" providerId="ADAL" clId="{CFAC01FA-BC2C-4429-9D13-B315FAA2FC1A}" dt="2023-03-23T22:50:54.388" v="1811" actId="1076"/>
          <ac:graphicFrameMkLst>
            <pc:docMk/>
            <pc:sldMk cId="3164113336" sldId="311"/>
            <ac:graphicFrameMk id="3" creationId="{FA58BCE2-7420-CA2A-404E-D803421DC3A3}"/>
          </ac:graphicFrameMkLst>
        </pc:graphicFrameChg>
        <pc:graphicFrameChg chg="del modGraphic">
          <ac:chgData name="Tống Khánh Linh" userId="a530082d-b4f3-482a-8c14-c91e6a7fe8f1" providerId="ADAL" clId="{CFAC01FA-BC2C-4429-9D13-B315FAA2FC1A}" dt="2023-03-23T22:33:05.173" v="1568" actId="478"/>
          <ac:graphicFrameMkLst>
            <pc:docMk/>
            <pc:sldMk cId="3164113336" sldId="311"/>
            <ac:graphicFrameMk id="5" creationId="{FFD0DFC1-4E8A-0C0B-44D3-CE78E000B1F9}"/>
          </ac:graphicFrameMkLst>
        </pc:graphicFrameChg>
      </pc:sldChg>
      <pc:sldChg chg="addSp delSp modSp add mod">
        <pc:chgData name="Tống Khánh Linh" userId="a530082d-b4f3-482a-8c14-c91e6a7fe8f1" providerId="ADAL" clId="{CFAC01FA-BC2C-4429-9D13-B315FAA2FC1A}" dt="2023-03-23T22:53:19.913" v="1896" actId="14100"/>
        <pc:sldMkLst>
          <pc:docMk/>
          <pc:sldMk cId="3903122175" sldId="312"/>
        </pc:sldMkLst>
        <pc:spChg chg="mod">
          <ac:chgData name="Tống Khánh Linh" userId="a530082d-b4f3-482a-8c14-c91e6a7fe8f1" providerId="ADAL" clId="{CFAC01FA-BC2C-4429-9D13-B315FAA2FC1A}" dt="2023-03-23T22:53:19.913" v="1896" actId="14100"/>
          <ac:spMkLst>
            <pc:docMk/>
            <pc:sldMk cId="3903122175" sldId="312"/>
            <ac:spMk id="2" creationId="{880648AA-BE44-5239-A184-F2791D706063}"/>
          </ac:spMkLst>
        </pc:spChg>
        <pc:graphicFrameChg chg="del">
          <ac:chgData name="Tống Khánh Linh" userId="a530082d-b4f3-482a-8c14-c91e6a7fe8f1" providerId="ADAL" clId="{CFAC01FA-BC2C-4429-9D13-B315FAA2FC1A}" dt="2023-03-23T22:51:20.228" v="1815" actId="478"/>
          <ac:graphicFrameMkLst>
            <pc:docMk/>
            <pc:sldMk cId="3903122175" sldId="312"/>
            <ac:graphicFrameMk id="3" creationId="{FA58BCE2-7420-CA2A-404E-D803421DC3A3}"/>
          </ac:graphicFrameMkLst>
        </pc:graphicFrameChg>
        <pc:graphicFrameChg chg="add mod">
          <ac:chgData name="Tống Khánh Linh" userId="a530082d-b4f3-482a-8c14-c91e6a7fe8f1" providerId="ADAL" clId="{CFAC01FA-BC2C-4429-9D13-B315FAA2FC1A}" dt="2023-03-23T22:51:40.098" v="1818" actId="1076"/>
          <ac:graphicFrameMkLst>
            <pc:docMk/>
            <pc:sldMk cId="3903122175" sldId="312"/>
            <ac:graphicFrameMk id="4" creationId="{DE65FEEB-A1D3-2CC2-17C0-AC7F9691A9CE}"/>
          </ac:graphicFrameMkLst>
        </pc:graphicFrameChg>
      </pc:sldChg>
      <pc:sldChg chg="addSp delSp modSp add mod">
        <pc:chgData name="Tống Khánh Linh" userId="a530082d-b4f3-482a-8c14-c91e6a7fe8f1" providerId="ADAL" clId="{CFAC01FA-BC2C-4429-9D13-B315FAA2FC1A}" dt="2023-03-23T22:58:41.898" v="1967" actId="1076"/>
        <pc:sldMkLst>
          <pc:docMk/>
          <pc:sldMk cId="828610120" sldId="313"/>
        </pc:sldMkLst>
        <pc:spChg chg="mod">
          <ac:chgData name="Tống Khánh Linh" userId="a530082d-b4f3-482a-8c14-c91e6a7fe8f1" providerId="ADAL" clId="{CFAC01FA-BC2C-4429-9D13-B315FAA2FC1A}" dt="2023-03-23T22:58:41.898" v="1967" actId="1076"/>
          <ac:spMkLst>
            <pc:docMk/>
            <pc:sldMk cId="828610120" sldId="313"/>
            <ac:spMk id="2" creationId="{880648AA-BE44-5239-A184-F2791D706063}"/>
          </ac:spMkLst>
        </pc:spChg>
        <pc:spChg chg="mod">
          <ac:chgData name="Tống Khánh Linh" userId="a530082d-b4f3-482a-8c14-c91e6a7fe8f1" providerId="ADAL" clId="{CFAC01FA-BC2C-4429-9D13-B315FAA2FC1A}" dt="2023-03-23T22:54:21.845" v="1914" actId="20577"/>
          <ac:spMkLst>
            <pc:docMk/>
            <pc:sldMk cId="828610120" sldId="313"/>
            <ac:spMk id="347" creationId="{00000000-0000-0000-0000-000000000000}"/>
          </ac:spMkLst>
        </pc:spChg>
        <pc:graphicFrameChg chg="add mod modGraphic">
          <ac:chgData name="Tống Khánh Linh" userId="a530082d-b4f3-482a-8c14-c91e6a7fe8f1" providerId="ADAL" clId="{CFAC01FA-BC2C-4429-9D13-B315FAA2FC1A}" dt="2023-03-23T22:58:17.817" v="1945" actId="1076"/>
          <ac:graphicFrameMkLst>
            <pc:docMk/>
            <pc:sldMk cId="828610120" sldId="313"/>
            <ac:graphicFrameMk id="3" creationId="{F9A66489-9468-3811-2D36-7DDEE73B9E6D}"/>
          </ac:graphicFrameMkLst>
        </pc:graphicFrameChg>
        <pc:graphicFrameChg chg="del">
          <ac:chgData name="Tống Khánh Linh" userId="a530082d-b4f3-482a-8c14-c91e6a7fe8f1" providerId="ADAL" clId="{CFAC01FA-BC2C-4429-9D13-B315FAA2FC1A}" dt="2023-03-23T22:55:07.321" v="1918" actId="478"/>
          <ac:graphicFrameMkLst>
            <pc:docMk/>
            <pc:sldMk cId="828610120" sldId="313"/>
            <ac:graphicFrameMk id="4" creationId="{DE65FEEB-A1D3-2CC2-17C0-AC7F9691A9CE}"/>
          </ac:graphicFrameMkLst>
        </pc:graphicFrameChg>
        <pc:graphicFrameChg chg="add mod">
          <ac:chgData name="Tống Khánh Linh" userId="a530082d-b4f3-482a-8c14-c91e6a7fe8f1" providerId="ADAL" clId="{CFAC01FA-BC2C-4429-9D13-B315FAA2FC1A}" dt="2023-03-23T22:56:19.649" v="1934"/>
          <ac:graphicFrameMkLst>
            <pc:docMk/>
            <pc:sldMk cId="828610120" sldId="313"/>
            <ac:graphicFrameMk id="5" creationId="{11E7867F-C7B9-B4C7-5897-2E5C0E49BC34}"/>
          </ac:graphicFrameMkLst>
        </pc:graphicFrameChg>
        <pc:graphicFrameChg chg="add mod">
          <ac:chgData name="Tống Khánh Linh" userId="a530082d-b4f3-482a-8c14-c91e6a7fe8f1" providerId="ADAL" clId="{CFAC01FA-BC2C-4429-9D13-B315FAA2FC1A}" dt="2023-03-23T22:57:27.467" v="1944" actId="1076"/>
          <ac:graphicFrameMkLst>
            <pc:docMk/>
            <pc:sldMk cId="828610120" sldId="313"/>
            <ac:graphicFrameMk id="6" creationId="{11E7867F-C7B9-B4C7-5897-2E5C0E49BC34}"/>
          </ac:graphicFrameMkLst>
        </pc:graphicFrameChg>
      </pc:sldChg>
      <pc:sldChg chg="addSp delSp modSp add mod">
        <pc:chgData name="Tống Khánh Linh" userId="a530082d-b4f3-482a-8c14-c91e6a7fe8f1" providerId="ADAL" clId="{CFAC01FA-BC2C-4429-9D13-B315FAA2FC1A}" dt="2023-03-24T00:57:31.106" v="2446" actId="1076"/>
        <pc:sldMkLst>
          <pc:docMk/>
          <pc:sldMk cId="4109806973" sldId="314"/>
        </pc:sldMkLst>
        <pc:spChg chg="del">
          <ac:chgData name="Tống Khánh Linh" userId="a530082d-b4f3-482a-8c14-c91e6a7fe8f1" providerId="ADAL" clId="{CFAC01FA-BC2C-4429-9D13-B315FAA2FC1A}" dt="2023-03-23T23:01:29.887" v="1984" actId="478"/>
          <ac:spMkLst>
            <pc:docMk/>
            <pc:sldMk cId="4109806973" sldId="314"/>
            <ac:spMk id="2" creationId="{880648AA-BE44-5239-A184-F2791D706063}"/>
          </ac:spMkLst>
        </pc:spChg>
        <pc:spChg chg="add mod">
          <ac:chgData name="Tống Khánh Linh" userId="a530082d-b4f3-482a-8c14-c91e6a7fe8f1" providerId="ADAL" clId="{CFAC01FA-BC2C-4429-9D13-B315FAA2FC1A}" dt="2023-03-24T00:57:31.106" v="2446" actId="1076"/>
          <ac:spMkLst>
            <pc:docMk/>
            <pc:sldMk cId="4109806973" sldId="314"/>
            <ac:spMk id="2" creationId="{CD44DABB-F73D-B1F5-3590-F8EB57AB7193}"/>
          </ac:spMkLst>
        </pc:spChg>
        <pc:spChg chg="add mod">
          <ac:chgData name="Tống Khánh Linh" userId="a530082d-b4f3-482a-8c14-c91e6a7fe8f1" providerId="ADAL" clId="{CFAC01FA-BC2C-4429-9D13-B315FAA2FC1A}" dt="2023-03-23T23:11:51.583" v="2251" actId="1076"/>
          <ac:spMkLst>
            <pc:docMk/>
            <pc:sldMk cId="4109806973" sldId="314"/>
            <ac:spMk id="6" creationId="{E5B30D96-222F-C075-0FD8-E18AA32A3BCB}"/>
          </ac:spMkLst>
        </pc:spChg>
        <pc:spChg chg="mod">
          <ac:chgData name="Tống Khánh Linh" userId="a530082d-b4f3-482a-8c14-c91e6a7fe8f1" providerId="ADAL" clId="{CFAC01FA-BC2C-4429-9D13-B315FAA2FC1A}" dt="2023-03-23T23:01:41.678" v="1992" actId="20577"/>
          <ac:spMkLst>
            <pc:docMk/>
            <pc:sldMk cId="4109806973" sldId="314"/>
            <ac:spMk id="347" creationId="{00000000-0000-0000-0000-000000000000}"/>
          </ac:spMkLst>
        </pc:spChg>
        <pc:graphicFrameChg chg="del">
          <ac:chgData name="Tống Khánh Linh" userId="a530082d-b4f3-482a-8c14-c91e6a7fe8f1" providerId="ADAL" clId="{CFAC01FA-BC2C-4429-9D13-B315FAA2FC1A}" dt="2023-03-23T23:01:25.237" v="1983" actId="478"/>
          <ac:graphicFrameMkLst>
            <pc:docMk/>
            <pc:sldMk cId="4109806973" sldId="314"/>
            <ac:graphicFrameMk id="4" creationId="{DE65FEEB-A1D3-2CC2-17C0-AC7F9691A9CE}"/>
          </ac:graphicFrameMkLst>
        </pc:graphicFrameChg>
        <pc:picChg chg="add mod">
          <ac:chgData name="Tống Khánh Linh" userId="a530082d-b4f3-482a-8c14-c91e6a7fe8f1" providerId="ADAL" clId="{CFAC01FA-BC2C-4429-9D13-B315FAA2FC1A}" dt="2023-03-23T23:11:41.621" v="2250" actId="1076"/>
          <ac:picMkLst>
            <pc:docMk/>
            <pc:sldMk cId="4109806973" sldId="314"/>
            <ac:picMk id="5" creationId="{66B92E13-F26D-EF6B-ADB8-A3B196A9E15E}"/>
          </ac:picMkLst>
        </pc:picChg>
      </pc:sldChg>
      <pc:sldChg chg="addSp delSp modSp add mod">
        <pc:chgData name="Tống Khánh Linh" userId="a530082d-b4f3-482a-8c14-c91e6a7fe8f1" providerId="ADAL" clId="{CFAC01FA-BC2C-4429-9D13-B315FAA2FC1A}" dt="2023-03-24T00:50:55.126" v="2252" actId="478"/>
        <pc:sldMkLst>
          <pc:docMk/>
          <pc:sldMk cId="1708753197" sldId="315"/>
        </pc:sldMkLst>
        <pc:picChg chg="add mod">
          <ac:chgData name="Tống Khánh Linh" userId="a530082d-b4f3-482a-8c14-c91e6a7fe8f1" providerId="ADAL" clId="{CFAC01FA-BC2C-4429-9D13-B315FAA2FC1A}" dt="2023-03-23T23:04:33.871" v="2012" actId="1076"/>
          <ac:picMkLst>
            <pc:docMk/>
            <pc:sldMk cId="1708753197" sldId="315"/>
            <ac:picMk id="3" creationId="{96FF8AA8-D2E0-A1EC-874C-DADFC2084D28}"/>
          </ac:picMkLst>
        </pc:picChg>
        <pc:picChg chg="del">
          <ac:chgData name="Tống Khánh Linh" userId="a530082d-b4f3-482a-8c14-c91e6a7fe8f1" providerId="ADAL" clId="{CFAC01FA-BC2C-4429-9D13-B315FAA2FC1A}" dt="2023-03-23T23:03:49.344" v="2000" actId="478"/>
          <ac:picMkLst>
            <pc:docMk/>
            <pc:sldMk cId="1708753197" sldId="315"/>
            <ac:picMk id="5" creationId="{66B92E13-F26D-EF6B-ADB8-A3B196A9E15E}"/>
          </ac:picMkLst>
        </pc:picChg>
        <pc:picChg chg="add del mod">
          <ac:chgData name="Tống Khánh Linh" userId="a530082d-b4f3-482a-8c14-c91e6a7fe8f1" providerId="ADAL" clId="{CFAC01FA-BC2C-4429-9D13-B315FAA2FC1A}" dt="2023-03-24T00:50:55.126" v="2252" actId="478"/>
          <ac:picMkLst>
            <pc:docMk/>
            <pc:sldMk cId="1708753197" sldId="315"/>
            <ac:picMk id="6" creationId="{85A0BE1A-F660-DEFB-D510-03B00201037A}"/>
          </ac:picMkLst>
        </pc:picChg>
      </pc:sldChg>
      <pc:sldChg chg="add del">
        <pc:chgData name="Tống Khánh Linh" userId="a530082d-b4f3-482a-8c14-c91e6a7fe8f1" providerId="ADAL" clId="{CFAC01FA-BC2C-4429-9D13-B315FAA2FC1A}" dt="2023-03-23T23:06:36.761" v="2027" actId="47"/>
        <pc:sldMkLst>
          <pc:docMk/>
          <pc:sldMk cId="3625491613" sldId="316"/>
        </pc:sldMkLst>
      </pc:sldChg>
      <pc:sldChg chg="addSp delSp modSp add mod">
        <pc:chgData name="Tống Khánh Linh" userId="a530082d-b4f3-482a-8c14-c91e6a7fe8f1" providerId="ADAL" clId="{CFAC01FA-BC2C-4429-9D13-B315FAA2FC1A}" dt="2023-03-24T15:36:06.818" v="4848" actId="962"/>
        <pc:sldMkLst>
          <pc:docMk/>
          <pc:sldMk cId="2993574627" sldId="317"/>
        </pc:sldMkLst>
        <pc:picChg chg="add mod">
          <ac:chgData name="Tống Khánh Linh" userId="a530082d-b4f3-482a-8c14-c91e6a7fe8f1" providerId="ADAL" clId="{CFAC01FA-BC2C-4429-9D13-B315FAA2FC1A}" dt="2023-03-24T15:36:06.818" v="4848" actId="962"/>
          <ac:picMkLst>
            <pc:docMk/>
            <pc:sldMk cId="2993574627" sldId="317"/>
            <ac:picMk id="3" creationId="{7B22B5AF-D3F5-D2F9-950D-0DF609373A0E}"/>
          </ac:picMkLst>
        </pc:picChg>
        <pc:picChg chg="del">
          <ac:chgData name="Tống Khánh Linh" userId="a530082d-b4f3-482a-8c14-c91e6a7fe8f1" providerId="ADAL" clId="{CFAC01FA-BC2C-4429-9D13-B315FAA2FC1A}" dt="2023-03-23T23:04:41.662" v="2014" actId="478"/>
          <ac:picMkLst>
            <pc:docMk/>
            <pc:sldMk cId="2993574627" sldId="317"/>
            <ac:picMk id="3" creationId="{96FF8AA8-D2E0-A1EC-874C-DADFC2084D28}"/>
          </ac:picMkLst>
        </pc:picChg>
        <pc:picChg chg="del mod">
          <ac:chgData name="Tống Khánh Linh" userId="a530082d-b4f3-482a-8c14-c91e6a7fe8f1" providerId="ADAL" clId="{CFAC01FA-BC2C-4429-9D13-B315FAA2FC1A}" dt="2023-03-24T15:35:36.584" v="4845" actId="478"/>
          <ac:picMkLst>
            <pc:docMk/>
            <pc:sldMk cId="2993574627" sldId="317"/>
            <ac:picMk id="6" creationId="{85A0BE1A-F660-DEFB-D510-03B00201037A}"/>
          </ac:picMkLst>
        </pc:picChg>
      </pc:sldChg>
      <pc:sldChg chg="addSp delSp modSp add mod">
        <pc:chgData name="Tống Khánh Linh" userId="a530082d-b4f3-482a-8c14-c91e6a7fe8f1" providerId="ADAL" clId="{CFAC01FA-BC2C-4429-9D13-B315FAA2FC1A}" dt="2023-03-24T01:00:47.330" v="2558" actId="14100"/>
        <pc:sldMkLst>
          <pc:docMk/>
          <pc:sldMk cId="912790183" sldId="318"/>
        </pc:sldMkLst>
        <pc:spChg chg="add mod">
          <ac:chgData name="Tống Khánh Linh" userId="a530082d-b4f3-482a-8c14-c91e6a7fe8f1" providerId="ADAL" clId="{CFAC01FA-BC2C-4429-9D13-B315FAA2FC1A}" dt="2023-03-23T23:08:01.725" v="2061" actId="1076"/>
          <ac:spMkLst>
            <pc:docMk/>
            <pc:sldMk cId="912790183" sldId="318"/>
            <ac:spMk id="4" creationId="{87E997D0-1947-EAFC-8C0A-E472FF4A8B69}"/>
          </ac:spMkLst>
        </pc:spChg>
        <pc:spChg chg="add mod">
          <ac:chgData name="Tống Khánh Linh" userId="a530082d-b4f3-482a-8c14-c91e6a7fe8f1" providerId="ADAL" clId="{CFAC01FA-BC2C-4429-9D13-B315FAA2FC1A}" dt="2023-03-24T01:00:47.330" v="2558" actId="14100"/>
          <ac:spMkLst>
            <pc:docMk/>
            <pc:sldMk cId="912790183" sldId="318"/>
            <ac:spMk id="5" creationId="{F618167E-A679-CFCE-F796-CF76618D5DC4}"/>
          </ac:spMkLst>
        </pc:spChg>
        <pc:picChg chg="add mod">
          <ac:chgData name="Tống Khánh Linh" userId="a530082d-b4f3-482a-8c14-c91e6a7fe8f1" providerId="ADAL" clId="{CFAC01FA-BC2C-4429-9D13-B315FAA2FC1A}" dt="2023-03-23T23:07:21.347" v="2035" actId="14100"/>
          <ac:picMkLst>
            <pc:docMk/>
            <pc:sldMk cId="912790183" sldId="318"/>
            <ac:picMk id="3" creationId="{22EF03B1-8677-77EC-C0D0-618D0BB29ACD}"/>
          </ac:picMkLst>
        </pc:picChg>
        <pc:picChg chg="del">
          <ac:chgData name="Tống Khánh Linh" userId="a530082d-b4f3-482a-8c14-c91e6a7fe8f1" providerId="ADAL" clId="{CFAC01FA-BC2C-4429-9D13-B315FAA2FC1A}" dt="2023-03-23T23:05:29.271" v="2022" actId="478"/>
          <ac:picMkLst>
            <pc:docMk/>
            <pc:sldMk cId="912790183" sldId="318"/>
            <ac:picMk id="6" creationId="{85A0BE1A-F660-DEFB-D510-03B00201037A}"/>
          </ac:picMkLst>
        </pc:picChg>
      </pc:sldChg>
      <pc:sldChg chg="addSp delSp modSp add mod">
        <pc:chgData name="Tống Khánh Linh" userId="a530082d-b4f3-482a-8c14-c91e6a7fe8f1" providerId="ADAL" clId="{CFAC01FA-BC2C-4429-9D13-B315FAA2FC1A}" dt="2023-03-24T16:04:26.323" v="4859" actId="20577"/>
        <pc:sldMkLst>
          <pc:docMk/>
          <pc:sldMk cId="4242053730" sldId="319"/>
        </pc:sldMkLst>
        <pc:spChg chg="mod">
          <ac:chgData name="Tống Khánh Linh" userId="a530082d-b4f3-482a-8c14-c91e6a7fe8f1" providerId="ADAL" clId="{CFAC01FA-BC2C-4429-9D13-B315FAA2FC1A}" dt="2023-03-24T16:04:26.323" v="4859" actId="20577"/>
          <ac:spMkLst>
            <pc:docMk/>
            <pc:sldMk cId="4242053730" sldId="319"/>
            <ac:spMk id="2" creationId="{880648AA-BE44-5239-A184-F2791D706063}"/>
          </ac:spMkLst>
        </pc:spChg>
        <pc:spChg chg="add del mod">
          <ac:chgData name="Tống Khánh Linh" userId="a530082d-b4f3-482a-8c14-c91e6a7fe8f1" providerId="ADAL" clId="{CFAC01FA-BC2C-4429-9D13-B315FAA2FC1A}" dt="2023-03-24T01:03:01.738" v="2658" actId="478"/>
          <ac:spMkLst>
            <pc:docMk/>
            <pc:sldMk cId="4242053730" sldId="319"/>
            <ac:spMk id="4" creationId="{46E2D115-6E4F-E7FC-6291-0B8874546900}"/>
          </ac:spMkLst>
        </pc:spChg>
        <pc:spChg chg="add del mod">
          <ac:chgData name="Tống Khánh Linh" userId="a530082d-b4f3-482a-8c14-c91e6a7fe8f1" providerId="ADAL" clId="{CFAC01FA-BC2C-4429-9D13-B315FAA2FC1A}" dt="2023-03-24T01:02:15.101" v="2627" actId="767"/>
          <ac:spMkLst>
            <pc:docMk/>
            <pc:sldMk cId="4242053730" sldId="319"/>
            <ac:spMk id="5" creationId="{FE6E1312-BFB9-FBB3-65DD-7FDCDB7376FA}"/>
          </ac:spMkLst>
        </pc:spChg>
        <pc:spChg chg="add mod">
          <ac:chgData name="Tống Khánh Linh" userId="a530082d-b4f3-482a-8c14-c91e6a7fe8f1" providerId="ADAL" clId="{CFAC01FA-BC2C-4429-9D13-B315FAA2FC1A}" dt="2023-03-24T01:16:17.070" v="2955" actId="1076"/>
          <ac:spMkLst>
            <pc:docMk/>
            <pc:sldMk cId="4242053730" sldId="319"/>
            <ac:spMk id="7" creationId="{18CA137C-24B9-7023-E0F8-8E647B441FA1}"/>
          </ac:spMkLst>
        </pc:spChg>
        <pc:spChg chg="mod">
          <ac:chgData name="Tống Khánh Linh" userId="a530082d-b4f3-482a-8c14-c91e6a7fe8f1" providerId="ADAL" clId="{CFAC01FA-BC2C-4429-9D13-B315FAA2FC1A}" dt="2023-03-24T00:57:42.511" v="2461" actId="20577"/>
          <ac:spMkLst>
            <pc:docMk/>
            <pc:sldMk cId="4242053730" sldId="319"/>
            <ac:spMk id="347" creationId="{00000000-0000-0000-0000-000000000000}"/>
          </ac:spMkLst>
        </pc:spChg>
        <pc:graphicFrameChg chg="del">
          <ac:chgData name="Tống Khánh Linh" userId="a530082d-b4f3-482a-8c14-c91e6a7fe8f1" providerId="ADAL" clId="{CFAC01FA-BC2C-4429-9D13-B315FAA2FC1A}" dt="2023-03-24T00:57:49.651" v="2462" actId="478"/>
          <ac:graphicFrameMkLst>
            <pc:docMk/>
            <pc:sldMk cId="4242053730" sldId="319"/>
            <ac:graphicFrameMk id="3" creationId="{F9A66489-9468-3811-2D36-7DDEE73B9E6D}"/>
          </ac:graphicFrameMkLst>
        </pc:graphicFrameChg>
        <pc:graphicFrameChg chg="del">
          <ac:chgData name="Tống Khánh Linh" userId="a530082d-b4f3-482a-8c14-c91e6a7fe8f1" providerId="ADAL" clId="{CFAC01FA-BC2C-4429-9D13-B315FAA2FC1A}" dt="2023-03-24T00:58:29.287" v="2463" actId="478"/>
          <ac:graphicFrameMkLst>
            <pc:docMk/>
            <pc:sldMk cId="4242053730" sldId="319"/>
            <ac:graphicFrameMk id="6" creationId="{11E7867F-C7B9-B4C7-5897-2E5C0E49BC34}"/>
          </ac:graphicFrameMkLst>
        </pc:graphicFrameChg>
      </pc:sldChg>
      <pc:sldChg chg="delSp modSp add mod">
        <pc:chgData name="Tống Khánh Linh" userId="a530082d-b4f3-482a-8c14-c91e6a7fe8f1" providerId="ADAL" clId="{CFAC01FA-BC2C-4429-9D13-B315FAA2FC1A}" dt="2023-03-24T01:15:18.191" v="2951" actId="1076"/>
        <pc:sldMkLst>
          <pc:docMk/>
          <pc:sldMk cId="3864879203" sldId="320"/>
        </pc:sldMkLst>
        <pc:spChg chg="mod">
          <ac:chgData name="Tống Khánh Linh" userId="a530082d-b4f3-482a-8c14-c91e6a7fe8f1" providerId="ADAL" clId="{CFAC01FA-BC2C-4429-9D13-B315FAA2FC1A}" dt="2023-03-24T01:15:18.191" v="2951" actId="1076"/>
          <ac:spMkLst>
            <pc:docMk/>
            <pc:sldMk cId="3864879203" sldId="320"/>
            <ac:spMk id="2" creationId="{880648AA-BE44-5239-A184-F2791D706063}"/>
          </ac:spMkLst>
        </pc:spChg>
        <pc:spChg chg="del mod">
          <ac:chgData name="Tống Khánh Linh" userId="a530082d-b4f3-482a-8c14-c91e6a7fe8f1" providerId="ADAL" clId="{CFAC01FA-BC2C-4429-9D13-B315FAA2FC1A}" dt="2023-03-24T01:09:09.134" v="2834" actId="478"/>
          <ac:spMkLst>
            <pc:docMk/>
            <pc:sldMk cId="3864879203" sldId="320"/>
            <ac:spMk id="7" creationId="{18CA137C-24B9-7023-E0F8-8E647B441FA1}"/>
          </ac:spMkLst>
        </pc:spChg>
        <pc:spChg chg="mod">
          <ac:chgData name="Tống Khánh Linh" userId="a530082d-b4f3-482a-8c14-c91e6a7fe8f1" providerId="ADAL" clId="{CFAC01FA-BC2C-4429-9D13-B315FAA2FC1A}" dt="2023-03-24T01:08:39.153" v="2832" actId="20577"/>
          <ac:spMkLst>
            <pc:docMk/>
            <pc:sldMk cId="3864879203" sldId="320"/>
            <ac:spMk id="347" creationId="{00000000-0000-0000-0000-000000000000}"/>
          </ac:spMkLst>
        </pc:spChg>
      </pc:sldChg>
      <pc:sldChg chg="delSp new del mod">
        <pc:chgData name="Tống Khánh Linh" userId="a530082d-b4f3-482a-8c14-c91e6a7fe8f1" providerId="ADAL" clId="{CFAC01FA-BC2C-4429-9D13-B315FAA2FC1A}" dt="2023-03-24T01:29:31.319" v="3098" actId="47"/>
        <pc:sldMkLst>
          <pc:docMk/>
          <pc:sldMk cId="1680072243" sldId="321"/>
        </pc:sldMkLst>
        <pc:spChg chg="del">
          <ac:chgData name="Tống Khánh Linh" userId="a530082d-b4f3-482a-8c14-c91e6a7fe8f1" providerId="ADAL" clId="{CFAC01FA-BC2C-4429-9D13-B315FAA2FC1A}" dt="2023-03-24T01:28:54.135" v="3094" actId="478"/>
          <ac:spMkLst>
            <pc:docMk/>
            <pc:sldMk cId="1680072243" sldId="321"/>
            <ac:spMk id="2" creationId="{7BCD1B9D-1AC1-2704-7D0D-B4C2CDA7753B}"/>
          </ac:spMkLst>
        </pc:spChg>
        <pc:spChg chg="del">
          <ac:chgData name="Tống Khánh Linh" userId="a530082d-b4f3-482a-8c14-c91e6a7fe8f1" providerId="ADAL" clId="{CFAC01FA-BC2C-4429-9D13-B315FAA2FC1A}" dt="2023-03-24T01:28:55.541" v="3095" actId="478"/>
          <ac:spMkLst>
            <pc:docMk/>
            <pc:sldMk cId="1680072243" sldId="321"/>
            <ac:spMk id="3" creationId="{743E48CA-47ED-55C7-424A-066930AE0CD2}"/>
          </ac:spMkLst>
        </pc:spChg>
      </pc:sldChg>
      <pc:sldChg chg="new del">
        <pc:chgData name="Tống Khánh Linh" userId="a530082d-b4f3-482a-8c14-c91e6a7fe8f1" providerId="ADAL" clId="{CFAC01FA-BC2C-4429-9D13-B315FAA2FC1A}" dt="2023-03-24T01:28:32.184" v="3092" actId="47"/>
        <pc:sldMkLst>
          <pc:docMk/>
          <pc:sldMk cId="3375847427" sldId="321"/>
        </pc:sldMkLst>
      </pc:sldChg>
      <pc:sldChg chg="addSp delSp modSp add del mod">
        <pc:chgData name="Tống Khánh Linh" userId="a530082d-b4f3-482a-8c14-c91e6a7fe8f1" providerId="ADAL" clId="{CFAC01FA-BC2C-4429-9D13-B315FAA2FC1A}" dt="2023-03-24T01:57:16.247" v="3517" actId="47"/>
        <pc:sldMkLst>
          <pc:docMk/>
          <pc:sldMk cId="80270020" sldId="322"/>
        </pc:sldMkLst>
        <pc:graphicFrameChg chg="add del mod">
          <ac:chgData name="Tống Khánh Linh" userId="a530082d-b4f3-482a-8c14-c91e6a7fe8f1" providerId="ADAL" clId="{CFAC01FA-BC2C-4429-9D13-B315FAA2FC1A}" dt="2023-03-24T01:29:52.856" v="3102"/>
          <ac:graphicFrameMkLst>
            <pc:docMk/>
            <pc:sldMk cId="80270020" sldId="322"/>
            <ac:graphicFrameMk id="2" creationId="{3A7C8D8A-882C-592F-D911-93E7BEFC9FDA}"/>
          </ac:graphicFrameMkLst>
        </pc:graphicFrameChg>
        <pc:picChg chg="add mod">
          <ac:chgData name="Tống Khánh Linh" userId="a530082d-b4f3-482a-8c14-c91e6a7fe8f1" providerId="ADAL" clId="{CFAC01FA-BC2C-4429-9D13-B315FAA2FC1A}" dt="2023-03-24T01:30:06.792" v="3108" actId="1076"/>
          <ac:picMkLst>
            <pc:docMk/>
            <pc:sldMk cId="80270020" sldId="322"/>
            <ac:picMk id="3" creationId="{329326E5-ACBB-0322-6D28-ACC335997537}"/>
          </ac:picMkLst>
        </pc:picChg>
      </pc:sldChg>
      <pc:sldChg chg="new del">
        <pc:chgData name="Tống Khánh Linh" userId="a530082d-b4f3-482a-8c14-c91e6a7fe8f1" providerId="ADAL" clId="{CFAC01FA-BC2C-4429-9D13-B315FAA2FC1A}" dt="2023-03-24T01:31:13.061" v="3111" actId="47"/>
        <pc:sldMkLst>
          <pc:docMk/>
          <pc:sldMk cId="202273778" sldId="323"/>
        </pc:sldMkLst>
      </pc:sldChg>
      <pc:sldChg chg="addSp modSp add mod ord">
        <pc:chgData name="Tống Khánh Linh" userId="a530082d-b4f3-482a-8c14-c91e6a7fe8f1" providerId="ADAL" clId="{CFAC01FA-BC2C-4429-9D13-B315FAA2FC1A}" dt="2023-03-24T16:22:26.569" v="4861" actId="20577"/>
        <pc:sldMkLst>
          <pc:docMk/>
          <pc:sldMk cId="2391702469" sldId="323"/>
        </pc:sldMkLst>
        <pc:spChg chg="mod">
          <ac:chgData name="Tống Khánh Linh" userId="a530082d-b4f3-482a-8c14-c91e6a7fe8f1" providerId="ADAL" clId="{CFAC01FA-BC2C-4429-9D13-B315FAA2FC1A}" dt="2023-03-24T04:32:27.663" v="4776" actId="20577"/>
          <ac:spMkLst>
            <pc:docMk/>
            <pc:sldMk cId="2391702469" sldId="323"/>
            <ac:spMk id="2" creationId="{880648AA-BE44-5239-A184-F2791D706063}"/>
          </ac:spMkLst>
        </pc:spChg>
        <pc:spChg chg="add mod">
          <ac:chgData name="Tống Khánh Linh" userId="a530082d-b4f3-482a-8c14-c91e6a7fe8f1" providerId="ADAL" clId="{CFAC01FA-BC2C-4429-9D13-B315FAA2FC1A}" dt="2023-03-24T16:22:26.569" v="4861" actId="20577"/>
          <ac:spMkLst>
            <pc:docMk/>
            <pc:sldMk cId="2391702469" sldId="323"/>
            <ac:spMk id="3" creationId="{61B91BDB-0147-3FAF-2D2E-D040C3124B72}"/>
          </ac:spMkLst>
        </pc:spChg>
        <pc:spChg chg="mod">
          <ac:chgData name="Tống Khánh Linh" userId="a530082d-b4f3-482a-8c14-c91e6a7fe8f1" providerId="ADAL" clId="{CFAC01FA-BC2C-4429-9D13-B315FAA2FC1A}" dt="2023-03-24T01:31:41.792" v="3121" actId="20577"/>
          <ac:spMkLst>
            <pc:docMk/>
            <pc:sldMk cId="2391702469" sldId="323"/>
            <ac:spMk id="347" creationId="{00000000-0000-0000-0000-000000000000}"/>
          </ac:spMkLst>
        </pc:spChg>
      </pc:sldChg>
      <pc:sldChg chg="addSp delSp modSp add mod">
        <pc:chgData name="Tống Khánh Linh" userId="a530082d-b4f3-482a-8c14-c91e6a7fe8f1" providerId="ADAL" clId="{CFAC01FA-BC2C-4429-9D13-B315FAA2FC1A}" dt="2023-03-24T01:57:13.473" v="3516" actId="1076"/>
        <pc:sldMkLst>
          <pc:docMk/>
          <pc:sldMk cId="3899560752" sldId="324"/>
        </pc:sldMkLst>
        <pc:spChg chg="del">
          <ac:chgData name="Tống Khánh Linh" userId="a530082d-b4f3-482a-8c14-c91e6a7fe8f1" providerId="ADAL" clId="{CFAC01FA-BC2C-4429-9D13-B315FAA2FC1A}" dt="2023-03-24T01:56:17.471" v="3514" actId="478"/>
          <ac:spMkLst>
            <pc:docMk/>
            <pc:sldMk cId="3899560752" sldId="324"/>
            <ac:spMk id="2" creationId="{880648AA-BE44-5239-A184-F2791D706063}"/>
          </ac:spMkLst>
        </pc:spChg>
        <pc:spChg chg="del mod">
          <ac:chgData name="Tống Khánh Linh" userId="a530082d-b4f3-482a-8c14-c91e6a7fe8f1" providerId="ADAL" clId="{CFAC01FA-BC2C-4429-9D13-B315FAA2FC1A}" dt="2023-03-24T01:56:16.225" v="3513" actId="478"/>
          <ac:spMkLst>
            <pc:docMk/>
            <pc:sldMk cId="3899560752" sldId="324"/>
            <ac:spMk id="3" creationId="{61B91BDB-0147-3FAF-2D2E-D040C3124B72}"/>
          </ac:spMkLst>
        </pc:spChg>
        <pc:picChg chg="add mod">
          <ac:chgData name="Tống Khánh Linh" userId="a530082d-b4f3-482a-8c14-c91e6a7fe8f1" providerId="ADAL" clId="{CFAC01FA-BC2C-4429-9D13-B315FAA2FC1A}" dt="2023-03-24T01:57:13.473" v="3516" actId="1076"/>
          <ac:picMkLst>
            <pc:docMk/>
            <pc:sldMk cId="3899560752" sldId="324"/>
            <ac:picMk id="4" creationId="{1545FA75-F9E8-6C8E-E2C0-5DF133C2E2C8}"/>
          </ac:picMkLst>
        </pc:picChg>
      </pc:sldChg>
      <pc:sldChg chg="modSp add mod">
        <pc:chgData name="Tống Khánh Linh" userId="a530082d-b4f3-482a-8c14-c91e6a7fe8f1" providerId="ADAL" clId="{CFAC01FA-BC2C-4429-9D13-B315FAA2FC1A}" dt="2023-03-24T12:35:14.465" v="4801" actId="20577"/>
        <pc:sldMkLst>
          <pc:docMk/>
          <pc:sldMk cId="2814272217" sldId="325"/>
        </pc:sldMkLst>
        <pc:spChg chg="mod">
          <ac:chgData name="Tống Khánh Linh" userId="a530082d-b4f3-482a-8c14-c91e6a7fe8f1" providerId="ADAL" clId="{CFAC01FA-BC2C-4429-9D13-B315FAA2FC1A}" dt="2023-03-24T02:13:49.121" v="3538" actId="20577"/>
          <ac:spMkLst>
            <pc:docMk/>
            <pc:sldMk cId="2814272217" sldId="325"/>
            <ac:spMk id="460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12:35:14.465" v="4801" actId="20577"/>
          <ac:spMkLst>
            <pc:docMk/>
            <pc:sldMk cId="2814272217" sldId="325"/>
            <ac:spMk id="461" creationId="{00000000-0000-0000-0000-000000000000}"/>
          </ac:spMkLst>
        </pc:spChg>
      </pc:sldChg>
      <pc:sldChg chg="delSp modSp add mod">
        <pc:chgData name="Tống Khánh Linh" userId="a530082d-b4f3-482a-8c14-c91e6a7fe8f1" providerId="ADAL" clId="{CFAC01FA-BC2C-4429-9D13-B315FAA2FC1A}" dt="2023-03-24T04:16:09.442" v="4178" actId="14100"/>
        <pc:sldMkLst>
          <pc:docMk/>
          <pc:sldMk cId="1543940352" sldId="326"/>
        </pc:sldMkLst>
        <pc:spChg chg="del">
          <ac:chgData name="Tống Khánh Linh" userId="a530082d-b4f3-482a-8c14-c91e6a7fe8f1" providerId="ADAL" clId="{CFAC01FA-BC2C-4429-9D13-B315FAA2FC1A}" dt="2023-03-24T02:40:10.393" v="3754" actId="478"/>
          <ac:spMkLst>
            <pc:docMk/>
            <pc:sldMk cId="1543940352" sldId="326"/>
            <ac:spMk id="3" creationId="{7FB22678-7B29-550D-2152-77676A3ACF2E}"/>
          </ac:spMkLst>
        </pc:spChg>
        <pc:spChg chg="mod">
          <ac:chgData name="Tống Khánh Linh" userId="a530082d-b4f3-482a-8c14-c91e6a7fe8f1" providerId="ADAL" clId="{CFAC01FA-BC2C-4429-9D13-B315FAA2FC1A}" dt="2023-03-24T02:40:05.019" v="3753" actId="20577"/>
          <ac:spMkLst>
            <pc:docMk/>
            <pc:sldMk cId="1543940352" sldId="326"/>
            <ac:spMk id="513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04:16:09.442" v="4178" actId="14100"/>
          <ac:spMkLst>
            <pc:docMk/>
            <pc:sldMk cId="1543940352" sldId="326"/>
            <ac:spMk id="515" creationId="{00000000-0000-0000-0000-000000000000}"/>
          </ac:spMkLst>
        </pc:spChg>
      </pc:sldChg>
      <pc:sldChg chg="delSp modSp add del mod setBg modNotes">
        <pc:chgData name="Tống Khánh Linh" userId="a530082d-b4f3-482a-8c14-c91e6a7fe8f1" providerId="ADAL" clId="{CFAC01FA-BC2C-4429-9D13-B315FAA2FC1A}" dt="2023-03-24T04:27:43.736" v="4666" actId="47"/>
        <pc:sldMkLst>
          <pc:docMk/>
          <pc:sldMk cId="0" sldId="327"/>
        </pc:sldMkLst>
        <pc:spChg chg="mod">
          <ac:chgData name="Tống Khánh Linh" userId="a530082d-b4f3-482a-8c14-c91e6a7fe8f1" providerId="ADAL" clId="{CFAC01FA-BC2C-4429-9D13-B315FAA2FC1A}" dt="2023-03-24T04:27:11.592" v="4659" actId="20577"/>
          <ac:spMkLst>
            <pc:docMk/>
            <pc:sldMk cId="0" sldId="327"/>
            <ac:spMk id="1415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4T04:10:59.601" v="3757" actId="478"/>
          <ac:spMkLst>
            <pc:docMk/>
            <pc:sldMk cId="0" sldId="327"/>
            <ac:spMk id="1416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4T04:11:02.563" v="3758" actId="478"/>
          <ac:spMkLst>
            <pc:docMk/>
            <pc:sldMk cId="0" sldId="327"/>
            <ac:spMk id="1417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4T04:10:59.601" v="3757" actId="478"/>
          <ac:spMkLst>
            <pc:docMk/>
            <pc:sldMk cId="0" sldId="327"/>
            <ac:spMk id="1418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4T04:16:34.966" v="4182" actId="47"/>
        <pc:sldMkLst>
          <pc:docMk/>
          <pc:sldMk cId="2584125837" sldId="328"/>
        </pc:sldMkLst>
      </pc:sldChg>
      <pc:sldChg chg="addSp modSp add mod ord">
        <pc:chgData name="Tống Khánh Linh" userId="a530082d-b4f3-482a-8c14-c91e6a7fe8f1" providerId="ADAL" clId="{CFAC01FA-BC2C-4429-9D13-B315FAA2FC1A}" dt="2023-03-24T16:35:38.336" v="4864" actId="20577"/>
        <pc:sldMkLst>
          <pc:docMk/>
          <pc:sldMk cId="3109146535" sldId="328"/>
        </pc:sldMkLst>
        <pc:spChg chg="add mod">
          <ac:chgData name="Tống Khánh Linh" userId="a530082d-b4f3-482a-8c14-c91e6a7fe8f1" providerId="ADAL" clId="{CFAC01FA-BC2C-4429-9D13-B315FAA2FC1A}" dt="2023-03-24T16:33:13.494" v="4863" actId="1076"/>
          <ac:spMkLst>
            <pc:docMk/>
            <pc:sldMk cId="3109146535" sldId="328"/>
            <ac:spMk id="2" creationId="{421E9868-5271-A279-14B6-180B48DEE6E1}"/>
          </ac:spMkLst>
        </pc:spChg>
        <pc:spChg chg="add mod">
          <ac:chgData name="Tống Khánh Linh" userId="a530082d-b4f3-482a-8c14-c91e6a7fe8f1" providerId="ADAL" clId="{CFAC01FA-BC2C-4429-9D13-B315FAA2FC1A}" dt="2023-03-24T04:22:59.409" v="4398" actId="14100"/>
          <ac:spMkLst>
            <pc:docMk/>
            <pc:sldMk cId="3109146535" sldId="328"/>
            <ac:spMk id="3" creationId="{C19ED537-FB5D-5A67-263B-AB443CCBD93A}"/>
          </ac:spMkLst>
        </pc:spChg>
        <pc:spChg chg="mod">
          <ac:chgData name="Tống Khánh Linh" userId="a530082d-b4f3-482a-8c14-c91e6a7fe8f1" providerId="ADAL" clId="{CFAC01FA-BC2C-4429-9D13-B315FAA2FC1A}" dt="2023-03-24T04:16:51.399" v="4213" actId="20577"/>
          <ac:spMkLst>
            <pc:docMk/>
            <pc:sldMk cId="3109146535" sldId="328"/>
            <ac:spMk id="513" creationId="{00000000-0000-0000-0000-000000000000}"/>
          </ac:spMkLst>
        </pc:spChg>
        <pc:spChg chg="mod">
          <ac:chgData name="Tống Khánh Linh" userId="a530082d-b4f3-482a-8c14-c91e6a7fe8f1" providerId="ADAL" clId="{CFAC01FA-BC2C-4429-9D13-B315FAA2FC1A}" dt="2023-03-24T16:35:38.336" v="4864" actId="20577"/>
          <ac:spMkLst>
            <pc:docMk/>
            <pc:sldMk cId="3109146535" sldId="328"/>
            <ac:spMk id="515" creationId="{00000000-0000-0000-0000-000000000000}"/>
          </ac:spMkLst>
        </pc:spChg>
      </pc:sldChg>
      <pc:sldChg chg="addSp delSp modSp add mod">
        <pc:chgData name="Tống Khánh Linh" userId="a530082d-b4f3-482a-8c14-c91e6a7fe8f1" providerId="ADAL" clId="{CFAC01FA-BC2C-4429-9D13-B315FAA2FC1A}" dt="2023-03-24T04:28:30.803" v="4702" actId="20577"/>
        <pc:sldMkLst>
          <pc:docMk/>
          <pc:sldMk cId="97607177" sldId="329"/>
        </pc:sldMkLst>
        <pc:spChg chg="add del mod">
          <ac:chgData name="Tống Khánh Linh" userId="a530082d-b4f3-482a-8c14-c91e6a7fe8f1" providerId="ADAL" clId="{CFAC01FA-BC2C-4429-9D13-B315FAA2FC1A}" dt="2023-03-24T04:27:29.617" v="4662" actId="478"/>
          <ac:spMkLst>
            <pc:docMk/>
            <pc:sldMk cId="97607177" sldId="329"/>
            <ac:spMk id="3" creationId="{3D0F256B-D653-4A16-EE08-59691BD02EED}"/>
          </ac:spMkLst>
        </pc:spChg>
        <pc:spChg chg="add del mod">
          <ac:chgData name="Tống Khánh Linh" userId="a530082d-b4f3-482a-8c14-c91e6a7fe8f1" providerId="ADAL" clId="{CFAC01FA-BC2C-4429-9D13-B315FAA2FC1A}" dt="2023-03-24T04:27:33.248" v="4664" actId="478"/>
          <ac:spMkLst>
            <pc:docMk/>
            <pc:sldMk cId="97607177" sldId="329"/>
            <ac:spMk id="5" creationId="{50A63A48-3DD8-1A3A-2D71-384047EEFE97}"/>
          </ac:spMkLst>
        </pc:spChg>
        <pc:spChg chg="add mod">
          <ac:chgData name="Tống Khánh Linh" userId="a530082d-b4f3-482a-8c14-c91e6a7fe8f1" providerId="ADAL" clId="{CFAC01FA-BC2C-4429-9D13-B315FAA2FC1A}" dt="2023-03-24T04:28:12.316" v="4699" actId="255"/>
          <ac:spMkLst>
            <pc:docMk/>
            <pc:sldMk cId="97607177" sldId="329"/>
            <ac:spMk id="6" creationId="{1F0CAEFB-0BD3-8BBB-1E47-0456C49B7A4F}"/>
          </ac:spMkLst>
        </pc:spChg>
        <pc:spChg chg="add mod">
          <ac:chgData name="Tống Khánh Linh" userId="a530082d-b4f3-482a-8c14-c91e6a7fe8f1" providerId="ADAL" clId="{CFAC01FA-BC2C-4429-9D13-B315FAA2FC1A}" dt="2023-03-24T04:28:30.803" v="4702" actId="20577"/>
          <ac:spMkLst>
            <pc:docMk/>
            <pc:sldMk cId="97607177" sldId="329"/>
            <ac:spMk id="7" creationId="{DA03CE85-D478-4C01-37E1-8576275796DA}"/>
          </ac:spMkLst>
        </pc:spChg>
        <pc:spChg chg="del">
          <ac:chgData name="Tống Khánh Linh" userId="a530082d-b4f3-482a-8c14-c91e6a7fe8f1" providerId="ADAL" clId="{CFAC01FA-BC2C-4429-9D13-B315FAA2FC1A}" dt="2023-03-24T04:27:31.400" v="4663" actId="478"/>
          <ac:spMkLst>
            <pc:docMk/>
            <pc:sldMk cId="97607177" sldId="329"/>
            <ac:spMk id="597" creationId="{00000000-0000-0000-0000-000000000000}"/>
          </ac:spMkLst>
        </pc:spChg>
        <pc:spChg chg="del">
          <ac:chgData name="Tống Khánh Linh" userId="a530082d-b4f3-482a-8c14-c91e6a7fe8f1" providerId="ADAL" clId="{CFAC01FA-BC2C-4429-9D13-B315FAA2FC1A}" dt="2023-03-24T04:27:26.760" v="4661" actId="478"/>
          <ac:spMkLst>
            <pc:docMk/>
            <pc:sldMk cId="97607177" sldId="329"/>
            <ac:spMk id="599" creationId="{00000000-0000-0000-0000-000000000000}"/>
          </ac:spMkLst>
        </pc:spChg>
      </pc:sldChg>
      <pc:sldChg chg="add del">
        <pc:chgData name="Tống Khánh Linh" userId="a530082d-b4f3-482a-8c14-c91e6a7fe8f1" providerId="ADAL" clId="{CFAC01FA-BC2C-4429-9D13-B315FAA2FC1A}" dt="2023-03-24T04:16:31.793" v="4181" actId="47"/>
        <pc:sldMkLst>
          <pc:docMk/>
          <pc:sldMk cId="3059876309" sldId="329"/>
        </pc:sldMkLst>
      </pc:sldChg>
      <pc:sldChg chg="add del">
        <pc:chgData name="Tống Khánh Linh" userId="a530082d-b4f3-482a-8c14-c91e6a7fe8f1" providerId="ADAL" clId="{CFAC01FA-BC2C-4429-9D13-B315FAA2FC1A}" dt="2023-03-24T04:29:35.473" v="4704" actId="47"/>
        <pc:sldMkLst>
          <pc:docMk/>
          <pc:sldMk cId="2934406618" sldId="330"/>
        </pc:sldMkLst>
      </pc:sldChg>
      <pc:sldMasterChg chg="delSldLayout">
        <pc:chgData name="Tống Khánh Linh" userId="a530082d-b4f3-482a-8c14-c91e6a7fe8f1" providerId="ADAL" clId="{CFAC01FA-BC2C-4429-9D13-B315FAA2FC1A}" dt="2023-03-24T04:16:34.966" v="4182" actId="47"/>
        <pc:sldMasterMkLst>
          <pc:docMk/>
          <pc:sldMasterMk cId="0" sldId="2147483676"/>
        </pc:sldMasterMkLst>
        <pc:sldLayoutChg chg="del">
          <pc:chgData name="Tống Khánh Linh" userId="a530082d-b4f3-482a-8c14-c91e6a7fe8f1" providerId="ADAL" clId="{CFAC01FA-BC2C-4429-9D13-B315FAA2FC1A}" dt="2023-03-24T03:25:46.385" v="3755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Tống Khánh Linh" userId="a530082d-b4f3-482a-8c14-c91e6a7fe8f1" providerId="ADAL" clId="{CFAC01FA-BC2C-4429-9D13-B315FAA2FC1A}" dt="2023-03-24T04:16:34.966" v="4182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Tống Khánh Linh" userId="a530082d-b4f3-482a-8c14-c91e6a7fe8f1" providerId="ADAL" clId="{CFAC01FA-BC2C-4429-9D13-B315FAA2FC1A}" dt="2023-03-23T14:08:49.421" v="105" actId="47"/>
          <pc:sldLayoutMkLst>
            <pc:docMk/>
            <pc:sldMasterMk cId="0" sldId="2147483676"/>
            <pc:sldLayoutMk cId="0" sldId="2147483658"/>
          </pc:sldLayoutMkLst>
        </pc:sldLayoutChg>
        <pc:sldLayoutChg chg="del">
          <pc:chgData name="Tống Khánh Linh" userId="a530082d-b4f3-482a-8c14-c91e6a7fe8f1" providerId="ADAL" clId="{CFAC01FA-BC2C-4429-9D13-B315FAA2FC1A}" dt="2023-03-23T14:07:47.221" v="102" actId="47"/>
          <pc:sldLayoutMkLst>
            <pc:docMk/>
            <pc:sldMasterMk cId="0" sldId="2147483676"/>
            <pc:sldLayoutMk cId="1217299486" sldId="2147483678"/>
          </pc:sldLayoutMkLst>
        </pc:sldLayoutChg>
      </pc:sldMasterChg>
      <pc:sldMasterChg chg="del delSldLayout">
        <pc:chgData name="Tống Khánh Linh" userId="a530082d-b4f3-482a-8c14-c91e6a7fe8f1" providerId="ADAL" clId="{CFAC01FA-BC2C-4429-9D13-B315FAA2FC1A}" dt="2023-03-24T03:25:46.385" v="3755" actId="47"/>
        <pc:sldMasterMkLst>
          <pc:docMk/>
          <pc:sldMasterMk cId="0" sldId="2147483677"/>
        </pc:sldMasterMkLst>
        <pc:sldLayoutChg chg="del">
          <pc:chgData name="Tống Khánh Linh" userId="a530082d-b4f3-482a-8c14-c91e6a7fe8f1" providerId="ADAL" clId="{CFAC01FA-BC2C-4429-9D13-B315FAA2FC1A}" dt="2023-03-24T03:25:46.385" v="3755" actId="47"/>
          <pc:sldLayoutMkLst>
            <pc:docMk/>
            <pc:sldMasterMk cId="0" sldId="2147483677"/>
            <pc:sldLayoutMk cId="0" sldId="2147483675"/>
          </pc:sldLayoutMkLst>
        </pc:sldLayoutChg>
      </pc:sldMasterChg>
      <pc:sldMasterChg chg="add addSldLayout delSldLayout">
        <pc:chgData name="Tống Khánh Linh" userId="a530082d-b4f3-482a-8c14-c91e6a7fe8f1" providerId="ADAL" clId="{CFAC01FA-BC2C-4429-9D13-B315FAA2FC1A}" dt="2023-03-24T04:27:43.736" v="4666" actId="47"/>
        <pc:sldMasterMkLst>
          <pc:docMk/>
          <pc:sldMasterMk cId="0" sldId="2147483701"/>
        </pc:sldMasterMkLst>
        <pc:sldLayoutChg chg="add del">
          <pc:chgData name="Tống Khánh Linh" userId="a530082d-b4f3-482a-8c14-c91e6a7fe8f1" providerId="ADAL" clId="{CFAC01FA-BC2C-4429-9D13-B315FAA2FC1A}" dt="2023-03-23T14:58:51.501" v="430" actId="47"/>
          <pc:sldLayoutMkLst>
            <pc:docMk/>
            <pc:sldMasterMk cId="0" sldId="2147483701"/>
            <pc:sldLayoutMk cId="0" sldId="2147483694"/>
          </pc:sldLayoutMkLst>
        </pc:sldLayoutChg>
        <pc:sldLayoutChg chg="add">
          <pc:chgData name="Tống Khánh Linh" userId="a530082d-b4f3-482a-8c14-c91e6a7fe8f1" providerId="ADAL" clId="{CFAC01FA-BC2C-4429-9D13-B315FAA2FC1A}" dt="2023-03-23T14:08:18.147" v="103" actId="27028"/>
          <pc:sldLayoutMkLst>
            <pc:docMk/>
            <pc:sldMasterMk cId="0" sldId="2147483701"/>
            <pc:sldLayoutMk cId="0" sldId="2147483702"/>
          </pc:sldLayoutMkLst>
        </pc:sldLayoutChg>
        <pc:sldLayoutChg chg="add del">
          <pc:chgData name="Tống Khánh Linh" userId="a530082d-b4f3-482a-8c14-c91e6a7fe8f1" providerId="ADAL" clId="{CFAC01FA-BC2C-4429-9D13-B315FAA2FC1A}" dt="2023-03-23T14:10:41.021" v="110" actId="47"/>
          <pc:sldLayoutMkLst>
            <pc:docMk/>
            <pc:sldMasterMk cId="0" sldId="2147483701"/>
            <pc:sldLayoutMk cId="0" sldId="2147483703"/>
          </pc:sldLayoutMkLst>
        </pc:sldLayoutChg>
        <pc:sldLayoutChg chg="add">
          <pc:chgData name="Tống Khánh Linh" userId="a530082d-b4f3-482a-8c14-c91e6a7fe8f1" providerId="ADAL" clId="{CFAC01FA-BC2C-4429-9D13-B315FAA2FC1A}" dt="2023-03-23T14:10:31.431" v="108" actId="27028"/>
          <pc:sldLayoutMkLst>
            <pc:docMk/>
            <pc:sldMasterMk cId="0" sldId="2147483701"/>
            <pc:sldLayoutMk cId="0" sldId="2147483704"/>
          </pc:sldLayoutMkLst>
        </pc:sldLayoutChg>
        <pc:sldLayoutChg chg="add">
          <pc:chgData name="Tống Khánh Linh" userId="a530082d-b4f3-482a-8c14-c91e6a7fe8f1" providerId="ADAL" clId="{CFAC01FA-BC2C-4429-9D13-B315FAA2FC1A}" dt="2023-03-23T14:59:56.428" v="431" actId="27028"/>
          <pc:sldLayoutMkLst>
            <pc:docMk/>
            <pc:sldMasterMk cId="0" sldId="2147483701"/>
            <pc:sldLayoutMk cId="0" sldId="2147483705"/>
          </pc:sldLayoutMkLst>
        </pc:sldLayoutChg>
        <pc:sldLayoutChg chg="add">
          <pc:chgData name="Tống Khánh Linh" userId="a530082d-b4f3-482a-8c14-c91e6a7fe8f1" providerId="ADAL" clId="{CFAC01FA-BC2C-4429-9D13-B315FAA2FC1A}" dt="2023-03-23T15:58:00.734" v="451" actId="27028"/>
          <pc:sldLayoutMkLst>
            <pc:docMk/>
            <pc:sldMasterMk cId="0" sldId="2147483701"/>
            <pc:sldLayoutMk cId="0" sldId="2147483706"/>
          </pc:sldLayoutMkLst>
        </pc:sldLayoutChg>
        <pc:sldLayoutChg chg="add">
          <pc:chgData name="Tống Khánh Linh" userId="a530082d-b4f3-482a-8c14-c91e6a7fe8f1" providerId="ADAL" clId="{CFAC01FA-BC2C-4429-9D13-B315FAA2FC1A}" dt="2023-03-23T16:12:11.429" v="646" actId="27028"/>
          <pc:sldLayoutMkLst>
            <pc:docMk/>
            <pc:sldMasterMk cId="0" sldId="2147483701"/>
            <pc:sldLayoutMk cId="0" sldId="2147483707"/>
          </pc:sldLayoutMkLst>
        </pc:sldLayoutChg>
        <pc:sldLayoutChg chg="del">
          <pc:chgData name="Tống Khánh Linh" userId="a530082d-b4f3-482a-8c14-c91e6a7fe8f1" providerId="ADAL" clId="{CFAC01FA-BC2C-4429-9D13-B315FAA2FC1A}" dt="2023-03-23T22:15:38.726" v="1329" actId="47"/>
          <pc:sldLayoutMkLst>
            <pc:docMk/>
            <pc:sldMasterMk cId="0" sldId="2147483701"/>
            <pc:sldLayoutMk cId="786005694" sldId="2147483708"/>
          </pc:sldLayoutMkLst>
        </pc:sldLayoutChg>
        <pc:sldLayoutChg chg="del">
          <pc:chgData name="Tống Khánh Linh" userId="a530082d-b4f3-482a-8c14-c91e6a7fe8f1" providerId="ADAL" clId="{CFAC01FA-BC2C-4429-9D13-B315FAA2FC1A}" dt="2023-03-24T04:27:43.736" v="4666" actId="47"/>
          <pc:sldLayoutMkLst>
            <pc:docMk/>
            <pc:sldMasterMk cId="0" sldId="2147483701"/>
            <pc:sldLayoutMk cId="3386841752" sldId="2147483708"/>
          </pc:sldLayoutMkLst>
        </pc:sldLayoutChg>
      </pc:sldMasterChg>
      <pc:sldMasterChg chg="add del addSldLayout delSldLayout">
        <pc:chgData name="Tống Khánh Linh" userId="a530082d-b4f3-482a-8c14-c91e6a7fe8f1" providerId="ADAL" clId="{CFAC01FA-BC2C-4429-9D13-B315FAA2FC1A}" dt="2023-03-24T01:57:16.247" v="3517" actId="47"/>
        <pc:sldMasterMkLst>
          <pc:docMk/>
          <pc:sldMasterMk cId="0" sldId="2147483708"/>
        </pc:sldMasterMkLst>
        <pc:sldLayoutChg chg="add del">
          <pc:chgData name="Tống Khánh Linh" userId="a530082d-b4f3-482a-8c14-c91e6a7fe8f1" providerId="ADAL" clId="{CFAC01FA-BC2C-4429-9D13-B315FAA2FC1A}" dt="2023-03-24T01:57:16.247" v="3517" actId="47"/>
          <pc:sldLayoutMkLst>
            <pc:docMk/>
            <pc:sldMasterMk cId="0" sldId="2147483708"/>
            <pc:sldLayoutMk cId="0" sldId="214748370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Imbalanced Response Label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Sheet2!$C$2</c:f>
              <c:strCache>
                <c:ptCount val="1"/>
                <c:pt idx="0">
                  <c:v>Count</c:v>
                </c:pt>
              </c:strCache>
              <c:extLst/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1906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4ED-4E52-AAF2-43AE30FB7CAE}"/>
            </c:ext>
          </c:extLst>
        </c:ser>
        <c:ser>
          <c:idx val="1"/>
          <c:order val="1"/>
          <c:tx>
            <c:v>1</c:v>
          </c:tx>
          <c:spPr>
            <a:solidFill>
              <a:schemeClr val="tx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Sheet2!$C$2</c:f>
              <c:strCache>
                <c:ptCount val="1"/>
                <c:pt idx="0">
                  <c:v>Count</c:v>
                </c:pt>
              </c:strCache>
              <c:extLst/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4ED-4E52-AAF2-43AE30FB7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543040"/>
        <c:axId val="1112595536"/>
      </c:barChart>
      <c:catAx>
        <c:axId val="203254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595536"/>
        <c:crosses val="autoZero"/>
        <c:auto val="1"/>
        <c:lblAlgn val="ctr"/>
        <c:lblOffset val="100"/>
        <c:noMultiLvlLbl val="0"/>
      </c:catAx>
      <c:valAx>
        <c:axId val="1112595536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54304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0648f9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0648f9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d6673586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d6673586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6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d6673586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d6673586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94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25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54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04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09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3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76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4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87e4aa0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87e4aa0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339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6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079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78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3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53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76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bd6afd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bd6afd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265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272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25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77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41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6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87e4aa07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87e4aa07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87e4aa07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87e4aa07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5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12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d6673586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d6673586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5700" y="1238850"/>
            <a:ext cx="6372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450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1847850" y="3077700"/>
            <a:ext cx="54483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2278500" y="1268400"/>
            <a:ext cx="4587000" cy="18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1290763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4945638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3"/>
          </p:nvPr>
        </p:nvSpPr>
        <p:spPr>
          <a:xfrm>
            <a:off x="1290763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4"/>
          </p:nvPr>
        </p:nvSpPr>
        <p:spPr>
          <a:xfrm>
            <a:off x="4945638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1529225" y="16828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1529225" y="226937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title" idx="2"/>
          </p:nvPr>
        </p:nvSpPr>
        <p:spPr>
          <a:xfrm>
            <a:off x="5414339" y="16828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3"/>
          </p:nvPr>
        </p:nvSpPr>
        <p:spPr>
          <a:xfrm>
            <a:off x="5414339" y="226937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title" idx="4"/>
          </p:nvPr>
        </p:nvSpPr>
        <p:spPr>
          <a:xfrm>
            <a:off x="1529225" y="31162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5"/>
          </p:nvPr>
        </p:nvSpPr>
        <p:spPr>
          <a:xfrm>
            <a:off x="1529225" y="370277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6"/>
          </p:nvPr>
        </p:nvSpPr>
        <p:spPr>
          <a:xfrm>
            <a:off x="5414339" y="3116250"/>
            <a:ext cx="220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7"/>
          </p:nvPr>
        </p:nvSpPr>
        <p:spPr>
          <a:xfrm>
            <a:off x="5414339" y="3702775"/>
            <a:ext cx="220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 rot="-5400000">
            <a:off x="4284300" y="-4320387"/>
            <a:ext cx="580500" cy="914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211440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4869188" y="201442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"/>
          </p:nvPr>
        </p:nvSpPr>
        <p:spPr>
          <a:xfrm>
            <a:off x="4869188" y="270126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 hasCustomPrompt="1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0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" y="1514850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75" y="3168875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5"/>
          </p:nvPr>
        </p:nvSpPr>
        <p:spPr>
          <a:xfrm>
            <a:off x="34038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9"/>
          </p:nvPr>
        </p:nvSpPr>
        <p:spPr>
          <a:xfrm>
            <a:off x="60876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48450" y="-58150"/>
            <a:ext cx="92409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862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0" y="571500"/>
            <a:ext cx="9144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25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>
            <a:off x="1385700" y="1238850"/>
            <a:ext cx="6372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VEF </a:t>
            </a:r>
            <a:r>
              <a:rPr lang="en-US" dirty="0">
                <a:solidFill>
                  <a:schemeClr val="lt1"/>
                </a:solidFill>
              </a:rPr>
              <a:t>Final</a:t>
            </a:r>
            <a:r>
              <a:rPr lang="en" dirty="0">
                <a:solidFill>
                  <a:schemeClr val="lt1"/>
                </a:solidFill>
              </a:rPr>
              <a:t> Project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Marketing Campaign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1"/>
          </p:nvPr>
        </p:nvSpPr>
        <p:spPr>
          <a:xfrm>
            <a:off x="2392450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 2022.04 – TONG KHANH LINH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" name="Google Shape;1012;p95"/>
          <p:cNvGraphicFramePr/>
          <p:nvPr>
            <p:extLst>
              <p:ext uri="{D42A27DB-BD31-4B8C-83A1-F6EECF244321}">
                <p14:modId xmlns:p14="http://schemas.microsoft.com/office/powerpoint/2010/main" val="1799627035"/>
              </p:ext>
            </p:extLst>
          </p:nvPr>
        </p:nvGraphicFramePr>
        <p:xfrm>
          <a:off x="713224" y="1109843"/>
          <a:ext cx="7844184" cy="3652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Column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Data Type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cs typeface="Calibri" panose="020F0502020204030204" pitchFamily="34" charset="0"/>
                        </a:rPr>
                        <a:t>ID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Customers id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dirty="0" err="1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cs typeface="Calibri" panose="020F0502020204030204" pitchFamily="34" charset="0"/>
                        </a:rPr>
                        <a:t>Dt_Customer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c</a:t>
                      </a:r>
                      <a:r>
                        <a:rPr lang="en" dirty="0">
                          <a:latin typeface="Montserrat" panose="00000500000000000000" pitchFamily="2" charset="0"/>
                        </a:rPr>
                        <a:t>har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Date of customers’ enrolment with the company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Recency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i</a:t>
                      </a:r>
                      <a:r>
                        <a:rPr lang="en" dirty="0">
                          <a:latin typeface="Montserrat" panose="00000500000000000000" pitchFamily="2" charset="0"/>
                        </a:rPr>
                        <a:t>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Number of days since the last purchase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58737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Complain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1 if customer complained in the last 2 years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80615"/>
                  </a:ext>
                </a:extLst>
              </a:tr>
              <a:tr h="5239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Z_CostContact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Cost to contact a customer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Z_Revenue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Revenue after client accepting campaign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21053"/>
                  </a:ext>
                </a:extLst>
              </a:tr>
              <a:tr h="580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Response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1 if customer accepted the offer in the last campaign, 0 otherwise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939805"/>
                  </a:ext>
                </a:extLst>
              </a:tr>
            </a:tbl>
          </a:graphicData>
        </a:graphic>
      </p:graphicFrame>
      <p:sp>
        <p:nvSpPr>
          <p:cNvPr id="1013" name="Google Shape;1013;p95"/>
          <p:cNvSpPr txBox="1">
            <a:spLocks noGrp="1"/>
          </p:cNvSpPr>
          <p:nvPr>
            <p:ph type="title"/>
          </p:nvPr>
        </p:nvSpPr>
        <p:spPr>
          <a:xfrm>
            <a:off x="713250" y="539073"/>
            <a:ext cx="7844158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Company-related Variables</a:t>
            </a:r>
            <a:endParaRPr dirty="0"/>
          </a:p>
        </p:txBody>
      </p:sp>
      <p:sp>
        <p:nvSpPr>
          <p:cNvPr id="1014" name="Google Shape;1014;p95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95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95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5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8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" name="Google Shape;1012;p95"/>
          <p:cNvGraphicFramePr/>
          <p:nvPr>
            <p:extLst>
              <p:ext uri="{D42A27DB-BD31-4B8C-83A1-F6EECF244321}">
                <p14:modId xmlns:p14="http://schemas.microsoft.com/office/powerpoint/2010/main" val="3617241550"/>
              </p:ext>
            </p:extLst>
          </p:nvPr>
        </p:nvGraphicFramePr>
        <p:xfrm>
          <a:off x="413455" y="1081225"/>
          <a:ext cx="8376416" cy="3826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Column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Data Type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MntWines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MntFruits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MntMeatProducts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MntFishProducts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MntSweetProducts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MntGoldProds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Amount spent on Wines, Fruits, Meat, Fish, Sweet, Gold products in the last 2 years respectively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NumDealsPurchases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NumWebPurchases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NumCatalogPurchases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NumStorePurchases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Number of purchases made with discount, through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companys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 web site, using catalogue, directly in stores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NumWebVisitsMonth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Number of visits to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companys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 web site in the last month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58737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AcceptedCmp1, AcceptedCmp2, AcceptedCmp3, AcceptedCmp4, AcceptedCmp5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1 if customer accepted the offer in the 1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, 2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, 3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,4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, 5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 campaign, 0 otherwise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80615"/>
                  </a:ext>
                </a:extLst>
              </a:tr>
            </a:tbl>
          </a:graphicData>
        </a:graphic>
      </p:graphicFrame>
      <p:sp>
        <p:nvSpPr>
          <p:cNvPr id="1013" name="Google Shape;1013;p95"/>
          <p:cNvSpPr txBox="1">
            <a:spLocks noGrp="1"/>
          </p:cNvSpPr>
          <p:nvPr>
            <p:ph type="title"/>
          </p:nvPr>
        </p:nvSpPr>
        <p:spPr>
          <a:xfrm>
            <a:off x="713250" y="539073"/>
            <a:ext cx="7844158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Company-related Variables</a:t>
            </a:r>
            <a:endParaRPr dirty="0"/>
          </a:p>
        </p:txBody>
      </p:sp>
      <p:sp>
        <p:nvSpPr>
          <p:cNvPr id="1014" name="Google Shape;1014;p95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95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95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5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84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595123" y="1460022"/>
            <a:ext cx="4165085" cy="2545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EDA&amp; Feature Engineering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1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515" name="Google Shape;515;p71"/>
          <p:cNvSpPr txBox="1">
            <a:spLocks noGrp="1"/>
          </p:cNvSpPr>
          <p:nvPr>
            <p:ph type="subTitle" idx="2"/>
          </p:nvPr>
        </p:nvSpPr>
        <p:spPr>
          <a:xfrm>
            <a:off x="1609014" y="1617861"/>
            <a:ext cx="6194917" cy="1393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categorical variables: </a:t>
            </a:r>
            <a:r>
              <a:rPr lang="en-US" dirty="0" err="1"/>
              <a:t>Dt_Custome</a:t>
            </a:r>
            <a:r>
              <a:rPr lang="en-US" dirty="0"/>
              <a:t>, </a:t>
            </a:r>
            <a:r>
              <a:rPr lang="en-US" dirty="0" err="1"/>
              <a:t>Marital_Status</a:t>
            </a:r>
            <a:r>
              <a:rPr lang="en-US" dirty="0"/>
              <a:t>, Education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26 numerical variables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main problems: missing values, outliers and imbalanced data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Modeling: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20" name="Google Shape;520;p7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1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5;p71">
            <a:extLst>
              <a:ext uri="{FF2B5EF4-FFF2-40B4-BE49-F238E27FC236}">
                <a16:creationId xmlns:a16="http://schemas.microsoft.com/office/drawing/2014/main" id="{7FB22678-7B29-550D-2152-77676A3ACF2E}"/>
              </a:ext>
            </a:extLst>
          </p:cNvPr>
          <p:cNvSpPr txBox="1">
            <a:spLocks/>
          </p:cNvSpPr>
          <p:nvPr/>
        </p:nvSpPr>
        <p:spPr>
          <a:xfrm>
            <a:off x="1908559" y="2915631"/>
            <a:ext cx="5729834" cy="10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Classification algorithms: Logistic Regression, Decision Tree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5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Categorical Variables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D0DFC1-4E8A-0C0B-44D3-CE78E000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19661"/>
              </p:ext>
            </p:extLst>
          </p:nvPr>
        </p:nvGraphicFramePr>
        <p:xfrm>
          <a:off x="612680" y="1329119"/>
          <a:ext cx="1797269" cy="1081678"/>
        </p:xfrm>
        <a:graphic>
          <a:graphicData uri="http://schemas.openxmlformats.org/drawingml/2006/table">
            <a:tbl>
              <a:tblPr/>
              <a:tblGrid>
                <a:gridCol w="654269">
                  <a:extLst>
                    <a:ext uri="{9D8B030D-6E8A-4147-A177-3AD203B41FA5}">
                      <a16:colId xmlns:a16="http://schemas.microsoft.com/office/drawing/2014/main" val="777532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61385027"/>
                    </a:ext>
                  </a:extLst>
                </a:gridCol>
              </a:tblGrid>
              <a:tr h="3764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Dt_Customer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48072"/>
                  </a:ext>
                </a:extLst>
              </a:tr>
              <a:tr h="352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Max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2014-06-29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34506"/>
                  </a:ext>
                </a:extLst>
              </a:tr>
              <a:tr h="352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Min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2012-07-30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41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37BE90-5A31-DE58-4D6F-60CD8C662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27935"/>
              </p:ext>
            </p:extLst>
          </p:nvPr>
        </p:nvGraphicFramePr>
        <p:xfrm>
          <a:off x="3468428" y="1329568"/>
          <a:ext cx="1885677" cy="2121756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433927160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1700356141"/>
                    </a:ext>
                  </a:extLst>
                </a:gridCol>
              </a:tblGrid>
              <a:tr h="3536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Education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23533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Graduation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1,127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7185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PhD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486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8368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Master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370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872370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2n Cycle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203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16797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Basic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  54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7506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E5AE18-4F68-027A-C00B-95B40FF07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702"/>
              </p:ext>
            </p:extLst>
          </p:nvPr>
        </p:nvGraphicFramePr>
        <p:xfrm>
          <a:off x="6412584" y="1329119"/>
          <a:ext cx="2011416" cy="2909275"/>
        </p:xfrm>
        <a:graphic>
          <a:graphicData uri="http://schemas.openxmlformats.org/drawingml/2006/table">
            <a:tbl>
              <a:tblPr>
                <a:tableStyleId>{503E91E4-7B61-43E4-BB22-BA35B1217124}</a:tableStyleId>
              </a:tblPr>
              <a:tblGrid>
                <a:gridCol w="1064867">
                  <a:extLst>
                    <a:ext uri="{9D8B030D-6E8A-4147-A177-3AD203B41FA5}">
                      <a16:colId xmlns:a16="http://schemas.microsoft.com/office/drawing/2014/main" val="3453308789"/>
                    </a:ext>
                  </a:extLst>
                </a:gridCol>
                <a:gridCol w="946549">
                  <a:extLst>
                    <a:ext uri="{9D8B030D-6E8A-4147-A177-3AD203B41FA5}">
                      <a16:colId xmlns:a16="http://schemas.microsoft.com/office/drawing/2014/main" val="103881580"/>
                    </a:ext>
                  </a:extLst>
                </a:gridCol>
              </a:tblGrid>
              <a:tr h="3420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Montserrat" panose="00000500000000000000" pitchFamily="2" charset="0"/>
                        </a:rPr>
                        <a:t>Marital_Status</a:t>
                      </a:r>
                      <a:endParaRPr lang="en-US" sz="1400" b="1" u="none" strike="noStrike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4021536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 Married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864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4548429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Together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580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327910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Single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480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818129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Divorced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232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585712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Widow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2197034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Alone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  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3809796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Absurd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  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0873691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YOLO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              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223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Categorical Variables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D0DFC1-4E8A-0C0B-44D3-CE78E000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22959"/>
              </p:ext>
            </p:extLst>
          </p:nvPr>
        </p:nvGraphicFramePr>
        <p:xfrm>
          <a:off x="1268578" y="1592548"/>
          <a:ext cx="1780415" cy="1081678"/>
        </p:xfrm>
        <a:graphic>
          <a:graphicData uri="http://schemas.openxmlformats.org/drawingml/2006/table">
            <a:tbl>
              <a:tblPr/>
              <a:tblGrid>
                <a:gridCol w="637415">
                  <a:extLst>
                    <a:ext uri="{9D8B030D-6E8A-4147-A177-3AD203B41FA5}">
                      <a16:colId xmlns:a16="http://schemas.microsoft.com/office/drawing/2014/main" val="777532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61385027"/>
                    </a:ext>
                  </a:extLst>
                </a:gridCol>
              </a:tblGrid>
              <a:tr h="3764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Dt_Customer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48072"/>
                  </a:ext>
                </a:extLst>
              </a:tr>
              <a:tr h="352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Max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2014-07-30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34506"/>
                  </a:ext>
                </a:extLst>
              </a:tr>
              <a:tr h="352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Min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2014-06-29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741353"/>
                  </a:ext>
                </a:extLst>
              </a:tr>
            </a:tbl>
          </a:graphicData>
        </a:graphic>
      </p:graphicFrame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612676" y="2980954"/>
            <a:ext cx="3092217" cy="92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Guess that the data collected year could be 2014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Calculate customer’s age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9350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Categorical Variables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4742623" y="1696014"/>
            <a:ext cx="3471211" cy="212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Turn into numerical variable based on the number of years for each education level: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Graduation: 12 years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PhD: 21 years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Master: 18 years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2n Cycle: 18 years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Basic: 5 years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58BCE2-7420-CA2A-404E-D803421DC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79505"/>
              </p:ext>
            </p:extLst>
          </p:nvPr>
        </p:nvGraphicFramePr>
        <p:xfrm>
          <a:off x="1308551" y="1573934"/>
          <a:ext cx="1885677" cy="2121756"/>
        </p:xfrm>
        <a:graphic>
          <a:graphicData uri="http://schemas.openxmlformats.org/drawingml/2006/table">
            <a:tbl>
              <a:tblPr/>
              <a:tblGrid>
                <a:gridCol w="1160463">
                  <a:extLst>
                    <a:ext uri="{9D8B030D-6E8A-4147-A177-3AD203B41FA5}">
                      <a16:colId xmlns:a16="http://schemas.microsoft.com/office/drawing/2014/main" val="433927160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1700356141"/>
                    </a:ext>
                  </a:extLst>
                </a:gridCol>
              </a:tblGrid>
              <a:tr h="3536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Education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23533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Graduation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1,127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7185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PhD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486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98368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Master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370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872370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2n Cycle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203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16797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Basic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       54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75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1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Categorical Variables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4742624" y="1696015"/>
            <a:ext cx="2872122" cy="83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Alone, Absurd, YOLO: change to Single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One-hot-encoding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5FEEB-A1D3-2CC2-17C0-AC7F9691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83756"/>
              </p:ext>
            </p:extLst>
          </p:nvPr>
        </p:nvGraphicFramePr>
        <p:xfrm>
          <a:off x="1162667" y="1302253"/>
          <a:ext cx="2011416" cy="2909275"/>
        </p:xfrm>
        <a:graphic>
          <a:graphicData uri="http://schemas.openxmlformats.org/drawingml/2006/table">
            <a:tbl>
              <a:tblPr>
                <a:tableStyleId>{503E91E4-7B61-43E4-BB22-BA35B1217124}</a:tableStyleId>
              </a:tblPr>
              <a:tblGrid>
                <a:gridCol w="1064867">
                  <a:extLst>
                    <a:ext uri="{9D8B030D-6E8A-4147-A177-3AD203B41FA5}">
                      <a16:colId xmlns:a16="http://schemas.microsoft.com/office/drawing/2014/main" val="3453308789"/>
                    </a:ext>
                  </a:extLst>
                </a:gridCol>
                <a:gridCol w="946549">
                  <a:extLst>
                    <a:ext uri="{9D8B030D-6E8A-4147-A177-3AD203B41FA5}">
                      <a16:colId xmlns:a16="http://schemas.microsoft.com/office/drawing/2014/main" val="103881580"/>
                    </a:ext>
                  </a:extLst>
                </a:gridCol>
              </a:tblGrid>
              <a:tr h="34202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Montserrat" panose="00000500000000000000" pitchFamily="2" charset="0"/>
                        </a:rPr>
                        <a:t>Marital_Status</a:t>
                      </a:r>
                      <a:endParaRPr lang="en-US" sz="1400" b="1" u="none" strike="noStrike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4021536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 Married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864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4548429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Together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580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327910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Single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480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818129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Divorced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232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5857123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Widow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2197034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Alone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  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3809796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Absurd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             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0873691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 YOLO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              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2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2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6B92E13-F26D-EF6B-ADB8-A3B196A9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4" y="1029029"/>
            <a:ext cx="3586730" cy="2933041"/>
          </a:xfrm>
          <a:prstGeom prst="rect">
            <a:avLst/>
          </a:prstGeom>
        </p:spPr>
      </p:pic>
      <p:sp>
        <p:nvSpPr>
          <p:cNvPr id="6" name="Google Shape;351;p39">
            <a:extLst>
              <a:ext uri="{FF2B5EF4-FFF2-40B4-BE49-F238E27FC236}">
                <a16:creationId xmlns:a16="http://schemas.microsoft.com/office/drawing/2014/main" id="{E5B30D96-222F-C075-0FD8-E18AA32A3BCB}"/>
              </a:ext>
            </a:extLst>
          </p:cNvPr>
          <p:cNvSpPr txBox="1"/>
          <p:nvPr/>
        </p:nvSpPr>
        <p:spPr>
          <a:xfrm>
            <a:off x="1506006" y="3961741"/>
            <a:ext cx="1839479" cy="43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Boxplot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CD44DABB-F73D-B1F5-3590-F8EB57AB7193}"/>
              </a:ext>
            </a:extLst>
          </p:cNvPr>
          <p:cNvSpPr txBox="1"/>
          <p:nvPr/>
        </p:nvSpPr>
        <p:spPr>
          <a:xfrm>
            <a:off x="5320862" y="1420742"/>
            <a:ext cx="2822028" cy="214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has one extreme value: drop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Monetary and number of purchases variables does not have distinctively outliers: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StandardScaler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0980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6FF8AA8-D2E0-A1EC-874C-DADFC208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34" y="1074883"/>
            <a:ext cx="7118132" cy="29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title" idx="2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3" name="Google Shape;353;p58"/>
          <p:cNvSpPr txBox="1">
            <a:spLocks noGrp="1"/>
          </p:cNvSpPr>
          <p:nvPr>
            <p:ph type="title" idx="4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58"/>
          <p:cNvSpPr txBox="1">
            <a:spLocks noGrp="1"/>
          </p:cNvSpPr>
          <p:nvPr>
            <p:ph type="title" idx="6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7" name="Google Shape;357;p58"/>
          <p:cNvSpPr txBox="1">
            <a:spLocks noGrp="1"/>
          </p:cNvSpPr>
          <p:nvPr>
            <p:ph type="title" idx="8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" name="Google Shape;359;p58"/>
          <p:cNvSpPr txBox="1">
            <a:spLocks noGrp="1"/>
          </p:cNvSpPr>
          <p:nvPr>
            <p:ph type="title" idx="13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1" name="Google Shape;361;p58"/>
          <p:cNvSpPr txBox="1">
            <a:spLocks noGrp="1"/>
          </p:cNvSpPr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62" name="Google Shape;362;p58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72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Feature Engineering</a:t>
            </a:r>
          </a:p>
        </p:txBody>
      </p:sp>
      <p:sp>
        <p:nvSpPr>
          <p:cNvPr id="363" name="Google Shape;363;p58"/>
          <p:cNvSpPr txBox="1">
            <a:spLocks noGrp="1"/>
          </p:cNvSpPr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</a:t>
            </a:r>
            <a:endParaRPr dirty="0"/>
          </a:p>
        </p:txBody>
      </p:sp>
      <p:sp>
        <p:nvSpPr>
          <p:cNvPr id="364" name="Google Shape;364;p58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66" name="Google Shape;366;p58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7" name="Google Shape;367;p58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68" name="Google Shape;368;p58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8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8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8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3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22B5AF-D3F5-D2F9-950D-0DF60937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79" y="997147"/>
            <a:ext cx="7669841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2EF03B1-8677-77EC-C0D0-618D0BB2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1" y="1135435"/>
            <a:ext cx="4159424" cy="2750765"/>
          </a:xfrm>
          <a:prstGeom prst="rect">
            <a:avLst/>
          </a:prstGeom>
        </p:spPr>
      </p:pic>
      <p:sp>
        <p:nvSpPr>
          <p:cNvPr id="4" name="Google Shape;351;p39">
            <a:extLst>
              <a:ext uri="{FF2B5EF4-FFF2-40B4-BE49-F238E27FC236}">
                <a16:creationId xmlns:a16="http://schemas.microsoft.com/office/drawing/2014/main" id="{87E997D0-1947-EAFC-8C0A-E472FF4A8B69}"/>
              </a:ext>
            </a:extLst>
          </p:cNvPr>
          <p:cNvSpPr txBox="1"/>
          <p:nvPr/>
        </p:nvSpPr>
        <p:spPr>
          <a:xfrm>
            <a:off x="1703565" y="3886200"/>
            <a:ext cx="1839395" cy="3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Histogram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351;p39">
            <a:extLst>
              <a:ext uri="{FF2B5EF4-FFF2-40B4-BE49-F238E27FC236}">
                <a16:creationId xmlns:a16="http://schemas.microsoft.com/office/drawing/2014/main" id="{F618167E-A679-CFCE-F796-CF76618D5DC4}"/>
              </a:ext>
            </a:extLst>
          </p:cNvPr>
          <p:cNvSpPr txBox="1"/>
          <p:nvPr/>
        </p:nvSpPr>
        <p:spPr>
          <a:xfrm>
            <a:off x="5683469" y="1555282"/>
            <a:ext cx="2548759" cy="189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= 2014 –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Year_Birth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value greater than 100 years old: drop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rest range from 18 to 74 years old</a:t>
            </a:r>
          </a:p>
        </p:txBody>
      </p:sp>
    </p:spTree>
    <p:extLst>
      <p:ext uri="{BB962C8B-B14F-4D97-AF65-F5344CB8AC3E}">
        <p14:creationId xmlns:p14="http://schemas.microsoft.com/office/powerpoint/2010/main" val="91279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Imbalanced Data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1361004" y="3028793"/>
            <a:ext cx="162664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Class-weight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A66489-9468-3811-2D36-7DDEE73B9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99635"/>
              </p:ext>
            </p:extLst>
          </p:nvPr>
        </p:nvGraphicFramePr>
        <p:xfrm>
          <a:off x="1439916" y="1644246"/>
          <a:ext cx="1468822" cy="875736"/>
        </p:xfrm>
        <a:graphic>
          <a:graphicData uri="http://schemas.openxmlformats.org/drawingml/2006/table">
            <a:tbl>
              <a:tblPr>
                <a:tableStyleId>{503E91E4-7B61-43E4-BB22-BA35B1217124}</a:tableStyleId>
              </a:tblPr>
              <a:tblGrid>
                <a:gridCol w="734411">
                  <a:extLst>
                    <a:ext uri="{9D8B030D-6E8A-4147-A177-3AD203B41FA5}">
                      <a16:colId xmlns:a16="http://schemas.microsoft.com/office/drawing/2014/main" val="1364874815"/>
                    </a:ext>
                  </a:extLst>
                </a:gridCol>
                <a:gridCol w="734411">
                  <a:extLst>
                    <a:ext uri="{9D8B030D-6E8A-4147-A177-3AD203B41FA5}">
                      <a16:colId xmlns:a16="http://schemas.microsoft.com/office/drawing/2014/main" val="1312661518"/>
                    </a:ext>
                  </a:extLst>
                </a:gridCol>
              </a:tblGrid>
              <a:tr h="291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Montserrat" panose="00000500000000000000" pitchFamily="2" charset="0"/>
                        </a:rPr>
                        <a:t>Lablel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" panose="00000500000000000000" pitchFamily="2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60921"/>
                  </a:ext>
                </a:extLst>
              </a:tr>
              <a:tr h="291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1906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1236107"/>
                  </a:ext>
                </a:extLst>
              </a:tr>
              <a:tr h="291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" panose="00000500000000000000" pitchFamily="2" charset="0"/>
                        </a:rPr>
                        <a:t>334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05043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E7867F-C7B9-B4C7-5897-2E5C0E49B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928583"/>
              </p:ext>
            </p:extLst>
          </p:nvPr>
        </p:nvGraphicFramePr>
        <p:xfrm>
          <a:off x="4969697" y="1170919"/>
          <a:ext cx="3540125" cy="330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861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Missing Values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986679" y="1540017"/>
            <a:ext cx="7170641" cy="21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- missing rates: 1.07%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new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varibles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 Chi-test of Independence: Education,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Marital_Status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child,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age_range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Fill missing values</a:t>
            </a:r>
          </a:p>
        </p:txBody>
      </p:sp>
      <p:sp>
        <p:nvSpPr>
          <p:cNvPr id="7" name="Google Shape;351;p39">
            <a:extLst>
              <a:ext uri="{FF2B5EF4-FFF2-40B4-BE49-F238E27FC236}">
                <a16:creationId xmlns:a16="http://schemas.microsoft.com/office/drawing/2014/main" id="{18CA137C-24B9-7023-E0F8-8E647B441FA1}"/>
              </a:ext>
            </a:extLst>
          </p:cNvPr>
          <p:cNvSpPr txBox="1"/>
          <p:nvPr/>
        </p:nvSpPr>
        <p:spPr>
          <a:xfrm>
            <a:off x="1244144" y="2179974"/>
            <a:ext cx="5872654" cy="74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child: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Kidhome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Teenhome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age_range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18-24, 25-34, 35-44, 45-54, 55-64, and 65 and older</a:t>
            </a:r>
          </a:p>
        </p:txBody>
      </p:sp>
    </p:spTree>
    <p:extLst>
      <p:ext uri="{BB962C8B-B14F-4D97-AF65-F5344CB8AC3E}">
        <p14:creationId xmlns:p14="http://schemas.microsoft.com/office/powerpoint/2010/main" val="424205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Grouping values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986679" y="1461720"/>
            <a:ext cx="7170641" cy="222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RFM Analysis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Recency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MonetaryValue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MntWines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MntFruits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MntMeatProducts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MntFishProducts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MntSweetProducts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MntGoldProds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Frequency =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NumDealsPurchases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NumWebPurchases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NumCatalogPurchases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NumStorePurchases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64879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595123" y="2574036"/>
            <a:ext cx="4165085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Results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25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Results</a:t>
            </a:r>
            <a:endParaRPr dirty="0"/>
          </a:p>
        </p:txBody>
      </p:sp>
      <p:sp>
        <p:nvSpPr>
          <p:cNvPr id="2" name="Google Shape;351;p39">
            <a:extLst>
              <a:ext uri="{FF2B5EF4-FFF2-40B4-BE49-F238E27FC236}">
                <a16:creationId xmlns:a16="http://schemas.microsoft.com/office/drawing/2014/main" id="{880648AA-BE44-5239-A184-F2791D706063}"/>
              </a:ext>
            </a:extLst>
          </p:cNvPr>
          <p:cNvSpPr txBox="1"/>
          <p:nvPr/>
        </p:nvSpPr>
        <p:spPr>
          <a:xfrm>
            <a:off x="986679" y="1263614"/>
            <a:ext cx="7170641" cy="302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classification algorithms on 2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Correlation matrix: drop highly-correlated features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Z_CostContact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Z_Revenue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(only contains 1 value)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1BDB-0147-3FAF-2D2E-D040C3124B72}"/>
              </a:ext>
            </a:extLst>
          </p:cNvPr>
          <p:cNvSpPr txBox="1"/>
          <p:nvPr/>
        </p:nvSpPr>
        <p:spPr>
          <a:xfrm>
            <a:off x="1277007" y="1659680"/>
            <a:ext cx="6589986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df_RFM_cmp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Dermographic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variables, Recency, Frequency, Previous Campaign, Complain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df_full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Dermographic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variables, Recency, Number of Purchases by categories, Monetary value by Categories, Previous Campaign, Complain</a:t>
            </a:r>
          </a:p>
        </p:txBody>
      </p:sp>
    </p:spTree>
    <p:extLst>
      <p:ext uri="{BB962C8B-B14F-4D97-AF65-F5344CB8AC3E}">
        <p14:creationId xmlns:p14="http://schemas.microsoft.com/office/powerpoint/2010/main" val="2391702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720000" y="5627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5FA75-F9E8-6C8E-E2C0-5DF133C2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5435"/>
            <a:ext cx="7726894" cy="29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6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Interpretation</a:t>
            </a:r>
            <a:endParaRPr dirty="0"/>
          </a:p>
        </p:txBody>
      </p:sp>
      <p:sp>
        <p:nvSpPr>
          <p:cNvPr id="515" name="Google Shape;515;p71"/>
          <p:cNvSpPr txBox="1">
            <a:spLocks noGrp="1"/>
          </p:cNvSpPr>
          <p:nvPr>
            <p:ph type="subTitle" idx="2"/>
          </p:nvPr>
        </p:nvSpPr>
        <p:spPr>
          <a:xfrm>
            <a:off x="1636446" y="1414675"/>
            <a:ext cx="6194917" cy="302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Objective: predict which customer will accept the offer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Results: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Using balancing methods (class-weight and SMOTE): decrease the overall accuracy, increase the precision of label 1 prediction; but decrease label 0’s counterpart.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520" name="Google Shape;520;p7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1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5;p71">
            <a:extLst>
              <a:ext uri="{FF2B5EF4-FFF2-40B4-BE49-F238E27FC236}">
                <a16:creationId xmlns:a16="http://schemas.microsoft.com/office/drawing/2014/main" id="{421E9868-5271-A279-14B6-180B48DEE6E1}"/>
              </a:ext>
            </a:extLst>
          </p:cNvPr>
          <p:cNvSpPr txBox="1">
            <a:spLocks/>
          </p:cNvSpPr>
          <p:nvPr/>
        </p:nvSpPr>
        <p:spPr>
          <a:xfrm>
            <a:off x="1931556" y="2071946"/>
            <a:ext cx="2560650" cy="101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Accuracy: [0.73 – 0.85]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Precision: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Google Shape;515;p71">
            <a:extLst>
              <a:ext uri="{FF2B5EF4-FFF2-40B4-BE49-F238E27FC236}">
                <a16:creationId xmlns:a16="http://schemas.microsoft.com/office/drawing/2014/main" id="{C19ED537-FB5D-5A67-263B-AB443CCBD93A}"/>
              </a:ext>
            </a:extLst>
          </p:cNvPr>
          <p:cNvSpPr txBox="1">
            <a:spLocks/>
          </p:cNvSpPr>
          <p:nvPr/>
        </p:nvSpPr>
        <p:spPr>
          <a:xfrm>
            <a:off x="2244953" y="2663191"/>
            <a:ext cx="1769264" cy="101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0: [0.89 – 0.93]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 : [0.34 – 0.64]</a:t>
            </a:r>
          </a:p>
        </p:txBody>
      </p:sp>
    </p:spTree>
    <p:extLst>
      <p:ext uri="{BB962C8B-B14F-4D97-AF65-F5344CB8AC3E}">
        <p14:creationId xmlns:p14="http://schemas.microsoft.com/office/powerpoint/2010/main" val="310914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572000" y="2564892"/>
            <a:ext cx="4320277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Conclusions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2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392323" y="2672334"/>
            <a:ext cx="3739364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Objectives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84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515" name="Google Shape;515;p71"/>
          <p:cNvSpPr txBox="1">
            <a:spLocks noGrp="1"/>
          </p:cNvSpPr>
          <p:nvPr>
            <p:ph type="subTitle" idx="2"/>
          </p:nvPr>
        </p:nvSpPr>
        <p:spPr>
          <a:xfrm>
            <a:off x="1609014" y="1617861"/>
            <a:ext cx="6194917" cy="180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overall score of label 0 score is acceptable, however label 1 precision score should be improved by: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Collecting more data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Selecting more suitable algorithms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Choosing different methods to balance data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20" name="Google Shape;520;p7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1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4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14;p115">
            <a:extLst>
              <a:ext uri="{FF2B5EF4-FFF2-40B4-BE49-F238E27FC236}">
                <a16:creationId xmlns:a16="http://schemas.microsoft.com/office/drawing/2014/main" id="{1F0CAEFB-0BD3-8BBB-1E47-0456C49B7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357500"/>
            <a:ext cx="4654934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 for your attention!</a:t>
            </a:r>
            <a:endParaRPr sz="4400" dirty="0"/>
          </a:p>
        </p:txBody>
      </p:sp>
      <p:sp>
        <p:nvSpPr>
          <p:cNvPr id="7" name="Google Shape;1415;p115">
            <a:extLst>
              <a:ext uri="{FF2B5EF4-FFF2-40B4-BE49-F238E27FC236}">
                <a16:creationId xmlns:a16="http://schemas.microsoft.com/office/drawing/2014/main" id="{DA03CE85-D478-4C01-37E1-8576275796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805300"/>
            <a:ext cx="39045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Do you have any questions?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461" name="Google Shape;461;p66"/>
          <p:cNvSpPr txBox="1">
            <a:spLocks noGrp="1"/>
          </p:cNvSpPr>
          <p:nvPr>
            <p:ph type="body" idx="1"/>
          </p:nvPr>
        </p:nvSpPr>
        <p:spPr>
          <a:xfrm>
            <a:off x="2114400" y="1928551"/>
            <a:ext cx="4915200" cy="1655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Predict the customer who will accept an offer for a product or service based on the customer’s personal information, purchasing history and previous campaign response</a:t>
            </a:r>
          </a:p>
        </p:txBody>
      </p:sp>
      <p:sp>
        <p:nvSpPr>
          <p:cNvPr id="462" name="Google Shape;462;p6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8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595123" y="2574036"/>
            <a:ext cx="4165085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Approaches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60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Approaches</a:t>
            </a:r>
            <a:endParaRPr dirty="0"/>
          </a:p>
        </p:txBody>
      </p:sp>
      <p:sp>
        <p:nvSpPr>
          <p:cNvPr id="461" name="Google Shape;461;p66"/>
          <p:cNvSpPr txBox="1">
            <a:spLocks noGrp="1"/>
          </p:cNvSpPr>
          <p:nvPr>
            <p:ph type="body" idx="1"/>
          </p:nvPr>
        </p:nvSpPr>
        <p:spPr>
          <a:xfrm>
            <a:off x="1179576" y="1589878"/>
            <a:ext cx="6912864" cy="278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Understand the context, the meaning of each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Define the objectives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Find and solve the dataset potential problems through EDA and feature engineering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Choose suitable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Intepret</a:t>
            </a:r>
            <a:r>
              <a:rPr lang="en-US" sz="1800" dirty="0"/>
              <a:t> the results and redo previous steps if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ctr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800" dirty="0"/>
          </a:p>
        </p:txBody>
      </p:sp>
      <p:sp>
        <p:nvSpPr>
          <p:cNvPr id="462" name="Google Shape;462;p6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7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4595123" y="2574036"/>
            <a:ext cx="4165085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Overview</a:t>
            </a:r>
            <a:endParaRPr sz="5400" dirty="0"/>
          </a:p>
        </p:txBody>
      </p:sp>
      <p:sp>
        <p:nvSpPr>
          <p:cNvPr id="599" name="Google Shape;599;p76"/>
          <p:cNvSpPr txBox="1">
            <a:spLocks noGrp="1"/>
          </p:cNvSpPr>
          <p:nvPr>
            <p:ph type="title" idx="2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0" name="Google Shape;600;p7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5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sp>
        <p:nvSpPr>
          <p:cNvPr id="514" name="Google Shape;514;p71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515" name="Google Shape;515;p71"/>
          <p:cNvSpPr txBox="1">
            <a:spLocks noGrp="1"/>
          </p:cNvSpPr>
          <p:nvPr>
            <p:ph type="subTitle" idx="2"/>
          </p:nvPr>
        </p:nvSpPr>
        <p:spPr>
          <a:xfrm>
            <a:off x="1238525" y="2595324"/>
            <a:ext cx="3202488" cy="1318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</a:t>
            </a:r>
            <a:r>
              <a:rPr lang="en-US" dirty="0"/>
              <a:t>SAS Institute collected by Business Analytics Using SAS Enterprise Guide and SAS Enterprise Miner method.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Posted on Kaggle on March 2022</a:t>
            </a:r>
            <a:endParaRPr dirty="0"/>
          </a:p>
        </p:txBody>
      </p:sp>
      <p:sp>
        <p:nvSpPr>
          <p:cNvPr id="516" name="Google Shape;516;p71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</a:p>
        </p:txBody>
      </p:sp>
      <p:sp>
        <p:nvSpPr>
          <p:cNvPr id="517" name="Google Shape;517;p71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of customers’ personal information, purchases and previous – accepted campaign of a food and beverages Retail company </a:t>
            </a:r>
            <a:endParaRPr dirty="0"/>
          </a:p>
        </p:txBody>
      </p:sp>
      <p:cxnSp>
        <p:nvCxnSpPr>
          <p:cNvPr id="518" name="Google Shape;518;p71"/>
          <p:cNvCxnSpPr/>
          <p:nvPr/>
        </p:nvCxnSpPr>
        <p:spPr>
          <a:xfrm rot="10800000" flipH="1">
            <a:off x="5867900" y="246526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71"/>
          <p:cNvCxnSpPr/>
          <p:nvPr/>
        </p:nvCxnSpPr>
        <p:spPr>
          <a:xfrm rot="10800000" flipH="1">
            <a:off x="2221175" y="2465250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7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1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7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1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" name="Google Shape;1012;p95"/>
          <p:cNvGraphicFramePr/>
          <p:nvPr>
            <p:extLst>
              <p:ext uri="{D42A27DB-BD31-4B8C-83A1-F6EECF244321}">
                <p14:modId xmlns:p14="http://schemas.microsoft.com/office/powerpoint/2010/main" val="1405507159"/>
              </p:ext>
            </p:extLst>
          </p:nvPr>
        </p:nvGraphicFramePr>
        <p:xfrm>
          <a:off x="713224" y="1131252"/>
          <a:ext cx="7844184" cy="34945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6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Column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Data Type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sz="1800" dirty="0">
                        <a:solidFill>
                          <a:schemeClr val="lt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108000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0" dirty="0" err="1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cs typeface="Calibri" panose="020F0502020204030204" pitchFamily="34" charset="0"/>
                        </a:rPr>
                        <a:t>Year_Birth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Customers year of birth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Education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c</a:t>
                      </a:r>
                      <a:r>
                        <a:rPr lang="en" dirty="0">
                          <a:latin typeface="Montserrat" panose="00000500000000000000" pitchFamily="2" charset="0"/>
                        </a:rPr>
                        <a:t>har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Customers level of education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Marital_Status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char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Customers marital status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58737"/>
                  </a:ext>
                </a:extLst>
              </a:tr>
              <a:tr h="532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Income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" panose="00000500000000000000" pitchFamily="2" charset="0"/>
                        </a:rPr>
                        <a:t>float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Customers yearly household income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80615"/>
                  </a:ext>
                </a:extLst>
              </a:tr>
              <a:tr h="532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Montserrat" panose="00000500000000000000" pitchFamily="2" charset="0"/>
                        </a:rPr>
                        <a:t>KidHome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dirty="0" err="1">
                          <a:latin typeface="Montserrat" panose="00000500000000000000" pitchFamily="2" charset="0"/>
                        </a:rPr>
                        <a:t>TeenHome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ontserrat" panose="00000500000000000000" pitchFamily="2" charset="0"/>
                        </a:rPr>
                        <a:t>int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  <a:ea typeface="Arial"/>
                          <a:cs typeface="Arial"/>
                          <a:sym typeface="Arial"/>
                        </a:rPr>
                        <a:t>Number of small children and teenagers in customers household</a:t>
                      </a:r>
                      <a:endParaRPr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3" name="Google Shape;1013;p95"/>
          <p:cNvSpPr txBox="1">
            <a:spLocks noGrp="1"/>
          </p:cNvSpPr>
          <p:nvPr>
            <p:ph type="title"/>
          </p:nvPr>
        </p:nvSpPr>
        <p:spPr>
          <a:xfrm>
            <a:off x="713224" y="560331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Dermographic Variables</a:t>
            </a:r>
            <a:endParaRPr dirty="0"/>
          </a:p>
        </p:txBody>
      </p:sp>
      <p:sp>
        <p:nvSpPr>
          <p:cNvPr id="1014" name="Google Shape;1014;p95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95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95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5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3138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Infographics by Slidesgo">
  <a:themeElements>
    <a:clrScheme name="Simple Light">
      <a:dk1>
        <a:srgbClr val="191919"/>
      </a:dk1>
      <a:lt1>
        <a:srgbClr val="FFFFFF"/>
      </a:lt1>
      <a:dk2>
        <a:srgbClr val="A6BFA5"/>
      </a:dk2>
      <a:lt2>
        <a:srgbClr val="C9D8C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Green Slides XL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956</Words>
  <Application>Microsoft Office PowerPoint</Application>
  <PresentationFormat>On-screen Show (16:9)</PresentationFormat>
  <Paragraphs>255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Montserrat</vt:lpstr>
      <vt:lpstr>Bebas Neue</vt:lpstr>
      <vt:lpstr>Arial</vt:lpstr>
      <vt:lpstr>Courier New</vt:lpstr>
      <vt:lpstr>Wingdings</vt:lpstr>
      <vt:lpstr>Playfair Display</vt:lpstr>
      <vt:lpstr>Minimalist Green Slides Infographics by Slidesgo</vt:lpstr>
      <vt:lpstr>Minimalist Green Slides XL by Slidesgo</vt:lpstr>
      <vt:lpstr>VEF Final Project Marketing Campaign</vt:lpstr>
      <vt:lpstr>01</vt:lpstr>
      <vt:lpstr>Objectives</vt:lpstr>
      <vt:lpstr>Objectives</vt:lpstr>
      <vt:lpstr>Approaches</vt:lpstr>
      <vt:lpstr>Approaches</vt:lpstr>
      <vt:lpstr>Overview</vt:lpstr>
      <vt:lpstr>Dataset Overview</vt:lpstr>
      <vt:lpstr>Dermographic Variables</vt:lpstr>
      <vt:lpstr>Company-related Variables</vt:lpstr>
      <vt:lpstr>Company-related Variables</vt:lpstr>
      <vt:lpstr>EDA&amp; Feature Engineering</vt:lpstr>
      <vt:lpstr>Summary</vt:lpstr>
      <vt:lpstr>Categorical Variables</vt:lpstr>
      <vt:lpstr>Categorical Variables</vt:lpstr>
      <vt:lpstr>Categorical Variables</vt:lpstr>
      <vt:lpstr>Categorical Variables</vt:lpstr>
      <vt:lpstr>Outliers</vt:lpstr>
      <vt:lpstr>Outliers</vt:lpstr>
      <vt:lpstr>Outliers</vt:lpstr>
      <vt:lpstr>Outliers</vt:lpstr>
      <vt:lpstr>Imbalanced Data</vt:lpstr>
      <vt:lpstr>Missing Values</vt:lpstr>
      <vt:lpstr>Grouping values</vt:lpstr>
      <vt:lpstr>Results</vt:lpstr>
      <vt:lpstr>Results</vt:lpstr>
      <vt:lpstr>Results</vt:lpstr>
      <vt:lpstr>Results Interpretation</vt:lpstr>
      <vt:lpstr>Conclusions</vt:lpstr>
      <vt:lpstr>Conclusions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Green Slides Infographics</dc:title>
  <dc:creator>Linh</dc:creator>
  <cp:lastModifiedBy>Tống Khánh Linh</cp:lastModifiedBy>
  <cp:revision>1</cp:revision>
  <dcterms:modified xsi:type="dcterms:W3CDTF">2023-03-24T16:35:49Z</dcterms:modified>
</cp:coreProperties>
</file>