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32918400" cx="21945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691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1097280" y="30510481"/>
            <a:ext cx="5120640" cy="1752600"/>
          </a:xfrm>
          <a:prstGeom prst="rect">
            <a:avLst/>
          </a:prstGeom>
          <a:noFill/>
          <a:ln>
            <a:noFill/>
          </a:ln>
        </p:spPr>
        <p:txBody>
          <a:bodyPr anchorCtr="0" anchor="ctr" bIns="156750" lIns="313500" spcFirstLastPara="1" rIns="313500" wrap="square" tIns="156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7498080" y="30510481"/>
            <a:ext cx="6949440" cy="1752600"/>
          </a:xfrm>
          <a:prstGeom prst="rect">
            <a:avLst/>
          </a:prstGeom>
          <a:noFill/>
          <a:ln>
            <a:noFill/>
          </a:ln>
        </p:spPr>
        <p:txBody>
          <a:bodyPr anchorCtr="0" anchor="ctr" bIns="156750" lIns="313500" spcFirstLastPara="1" rIns="313500" wrap="square" tIns="1567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15727680" y="30510481"/>
            <a:ext cx="5120640" cy="1752600"/>
          </a:xfrm>
          <a:prstGeom prst="rect">
            <a:avLst/>
          </a:prstGeom>
          <a:noFill/>
          <a:ln>
            <a:noFill/>
          </a:ln>
        </p:spPr>
        <p:txBody>
          <a:bodyPr anchorCtr="0" anchor="ctr" bIns="156750" lIns="313500" spcFirstLastPara="1" rIns="313500" wrap="square" tIns="1567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1097280" y="1318262"/>
            <a:ext cx="19751040" cy="5486400"/>
          </a:xfrm>
          <a:prstGeom prst="rect">
            <a:avLst/>
          </a:prstGeom>
          <a:noFill/>
          <a:ln>
            <a:noFill/>
          </a:ln>
        </p:spPr>
        <p:txBody>
          <a:bodyPr anchorCtr="0" anchor="ctr" bIns="156750" lIns="313500" spcFirstLastPara="1" rIns="313500" wrap="square" tIns="15675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110489" y="8667754"/>
            <a:ext cx="21724621" cy="19751040"/>
          </a:xfrm>
          <a:prstGeom prst="rect">
            <a:avLst/>
          </a:prstGeom>
          <a:noFill/>
          <a:ln>
            <a:noFill/>
          </a:ln>
        </p:spPr>
        <p:txBody>
          <a:bodyPr anchorCtr="0" anchor="t" bIns="156750" lIns="313500" spcFirstLastPara="1" rIns="313500" wrap="square" tIns="1567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1097280" y="30510481"/>
            <a:ext cx="5120640" cy="1752600"/>
          </a:xfrm>
          <a:prstGeom prst="rect">
            <a:avLst/>
          </a:prstGeom>
          <a:noFill/>
          <a:ln>
            <a:noFill/>
          </a:ln>
        </p:spPr>
        <p:txBody>
          <a:bodyPr anchorCtr="0" anchor="ctr" bIns="156750" lIns="313500" spcFirstLastPara="1" rIns="313500" wrap="square" tIns="156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7498080" y="30510481"/>
            <a:ext cx="6949440" cy="1752600"/>
          </a:xfrm>
          <a:prstGeom prst="rect">
            <a:avLst/>
          </a:prstGeom>
          <a:noFill/>
          <a:ln>
            <a:noFill/>
          </a:ln>
        </p:spPr>
        <p:txBody>
          <a:bodyPr anchorCtr="0" anchor="ctr" bIns="156750" lIns="313500" spcFirstLastPara="1" rIns="313500" wrap="square" tIns="1567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15727680" y="30510481"/>
            <a:ext cx="5120640" cy="1752600"/>
          </a:xfrm>
          <a:prstGeom prst="rect">
            <a:avLst/>
          </a:prstGeom>
          <a:noFill/>
          <a:ln>
            <a:noFill/>
          </a:ln>
        </p:spPr>
        <p:txBody>
          <a:bodyPr anchorCtr="0" anchor="ctr" bIns="156750" lIns="313500" spcFirstLastPara="1" rIns="313500" wrap="square" tIns="1567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335780" y="12893045"/>
            <a:ext cx="28087320" cy="4937760"/>
          </a:xfrm>
          <a:prstGeom prst="rect">
            <a:avLst/>
          </a:prstGeom>
          <a:noFill/>
          <a:ln>
            <a:noFill/>
          </a:ln>
        </p:spPr>
        <p:txBody>
          <a:bodyPr anchorCtr="0" anchor="ctr" bIns="156750" lIns="313500" spcFirstLastPara="1" rIns="313500" wrap="square" tIns="15675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722620" y="8138166"/>
            <a:ext cx="28087320" cy="14447519"/>
          </a:xfrm>
          <a:prstGeom prst="rect">
            <a:avLst/>
          </a:prstGeom>
          <a:noFill/>
          <a:ln>
            <a:noFill/>
          </a:ln>
        </p:spPr>
        <p:txBody>
          <a:bodyPr anchorCtr="0" anchor="t" bIns="156750" lIns="313500" spcFirstLastPara="1" rIns="313500" wrap="square" tIns="1567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1097280" y="30510481"/>
            <a:ext cx="5120640" cy="1752600"/>
          </a:xfrm>
          <a:prstGeom prst="rect">
            <a:avLst/>
          </a:prstGeom>
          <a:noFill/>
          <a:ln>
            <a:noFill/>
          </a:ln>
        </p:spPr>
        <p:txBody>
          <a:bodyPr anchorCtr="0" anchor="ctr" bIns="156750" lIns="313500" spcFirstLastPara="1" rIns="313500" wrap="square" tIns="156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7498080" y="30510481"/>
            <a:ext cx="6949440" cy="1752600"/>
          </a:xfrm>
          <a:prstGeom prst="rect">
            <a:avLst/>
          </a:prstGeom>
          <a:noFill/>
          <a:ln>
            <a:noFill/>
          </a:ln>
        </p:spPr>
        <p:txBody>
          <a:bodyPr anchorCtr="0" anchor="ctr" bIns="156750" lIns="313500" spcFirstLastPara="1" rIns="313500" wrap="square" tIns="1567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15727680" y="30510481"/>
            <a:ext cx="5120640" cy="1752600"/>
          </a:xfrm>
          <a:prstGeom prst="rect">
            <a:avLst/>
          </a:prstGeom>
          <a:noFill/>
          <a:ln>
            <a:noFill/>
          </a:ln>
        </p:spPr>
        <p:txBody>
          <a:bodyPr anchorCtr="0" anchor="ctr" bIns="156750" lIns="313500" spcFirstLastPara="1" rIns="313500" wrap="square" tIns="1567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645920" y="10226042"/>
            <a:ext cx="18653759" cy="7056120"/>
          </a:xfrm>
          <a:prstGeom prst="rect">
            <a:avLst/>
          </a:prstGeom>
          <a:noFill/>
          <a:ln>
            <a:noFill/>
          </a:ln>
        </p:spPr>
        <p:txBody>
          <a:bodyPr anchorCtr="0" anchor="ctr" bIns="156750" lIns="313500" spcFirstLastPara="1" rIns="313500" wrap="square" tIns="15675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3291840" y="18653759"/>
            <a:ext cx="15361919" cy="8412480"/>
          </a:xfrm>
          <a:prstGeom prst="rect">
            <a:avLst/>
          </a:prstGeom>
          <a:noFill/>
          <a:ln>
            <a:noFill/>
          </a:ln>
        </p:spPr>
        <p:txBody>
          <a:bodyPr anchorCtr="0" anchor="t" bIns="156750" lIns="313500" spcFirstLastPara="1" rIns="313500" wrap="square" tIns="156750">
            <a:noAutofit/>
          </a:bodyPr>
          <a:lstStyle>
            <a:lvl1pPr lvl="0" algn="ctr">
              <a:spcBef>
                <a:spcPts val="2200"/>
              </a:spcBef>
              <a:spcAft>
                <a:spcPts val="0"/>
              </a:spcAft>
              <a:buClr>
                <a:srgbClr val="888888"/>
              </a:buClr>
              <a:buSzPts val="11000"/>
              <a:buNone/>
              <a:defRPr>
                <a:solidFill>
                  <a:srgbClr val="888888"/>
                </a:solidFill>
              </a:defRPr>
            </a:lvl1pPr>
            <a:lvl2pPr lvl="1" algn="ctr">
              <a:spcBef>
                <a:spcPts val="1920"/>
              </a:spcBef>
              <a:spcAft>
                <a:spcPts val="0"/>
              </a:spcAft>
              <a:buClr>
                <a:srgbClr val="888888"/>
              </a:buClr>
              <a:buSzPts val="9600"/>
              <a:buNone/>
              <a:defRPr>
                <a:solidFill>
                  <a:srgbClr val="888888"/>
                </a:solidFill>
              </a:defRPr>
            </a:lvl2pPr>
            <a:lvl3pPr lvl="2" algn="ctr">
              <a:spcBef>
                <a:spcPts val="1640"/>
              </a:spcBef>
              <a:spcAft>
                <a:spcPts val="0"/>
              </a:spcAft>
              <a:buClr>
                <a:srgbClr val="888888"/>
              </a:buClr>
              <a:buSzPts val="8200"/>
              <a:buNone/>
              <a:defRPr>
                <a:solidFill>
                  <a:srgbClr val="888888"/>
                </a:solidFill>
              </a:defRPr>
            </a:lvl3pPr>
            <a:lvl4pPr lvl="3" algn="ctr">
              <a:spcBef>
                <a:spcPts val="1380"/>
              </a:spcBef>
              <a:spcAft>
                <a:spcPts val="0"/>
              </a:spcAft>
              <a:buClr>
                <a:srgbClr val="888888"/>
              </a:buClr>
              <a:buSzPts val="6900"/>
              <a:buNone/>
              <a:defRPr>
                <a:solidFill>
                  <a:srgbClr val="888888"/>
                </a:solidFill>
              </a:defRPr>
            </a:lvl4pPr>
            <a:lvl5pPr lvl="4" algn="ctr">
              <a:spcBef>
                <a:spcPts val="1380"/>
              </a:spcBef>
              <a:spcAft>
                <a:spcPts val="0"/>
              </a:spcAft>
              <a:buClr>
                <a:srgbClr val="888888"/>
              </a:buClr>
              <a:buSzPts val="6900"/>
              <a:buNone/>
              <a:defRPr>
                <a:solidFill>
                  <a:srgbClr val="888888"/>
                </a:solidFill>
              </a:defRPr>
            </a:lvl5pPr>
            <a:lvl6pPr lvl="5" algn="ctr">
              <a:spcBef>
                <a:spcPts val="1380"/>
              </a:spcBef>
              <a:spcAft>
                <a:spcPts val="0"/>
              </a:spcAft>
              <a:buClr>
                <a:srgbClr val="888888"/>
              </a:buClr>
              <a:buSzPts val="6900"/>
              <a:buNone/>
              <a:defRPr>
                <a:solidFill>
                  <a:srgbClr val="888888"/>
                </a:solidFill>
              </a:defRPr>
            </a:lvl6pPr>
            <a:lvl7pPr lvl="6" algn="ctr">
              <a:spcBef>
                <a:spcPts val="1380"/>
              </a:spcBef>
              <a:spcAft>
                <a:spcPts val="0"/>
              </a:spcAft>
              <a:buClr>
                <a:srgbClr val="888888"/>
              </a:buClr>
              <a:buSzPts val="6900"/>
              <a:buNone/>
              <a:defRPr>
                <a:solidFill>
                  <a:srgbClr val="888888"/>
                </a:solidFill>
              </a:defRPr>
            </a:lvl7pPr>
            <a:lvl8pPr lvl="7" algn="ctr">
              <a:spcBef>
                <a:spcPts val="1380"/>
              </a:spcBef>
              <a:spcAft>
                <a:spcPts val="0"/>
              </a:spcAft>
              <a:buClr>
                <a:srgbClr val="888888"/>
              </a:buClr>
              <a:buSzPts val="6900"/>
              <a:buNone/>
              <a:defRPr>
                <a:solidFill>
                  <a:srgbClr val="888888"/>
                </a:solidFill>
              </a:defRPr>
            </a:lvl8pPr>
            <a:lvl9pPr lvl="8" algn="ctr">
              <a:spcBef>
                <a:spcPts val="1380"/>
              </a:spcBef>
              <a:spcAft>
                <a:spcPts val="0"/>
              </a:spcAft>
              <a:buClr>
                <a:srgbClr val="888888"/>
              </a:buClr>
              <a:buSzPts val="6900"/>
              <a:buNone/>
              <a:defRPr>
                <a:solidFill>
                  <a:srgbClr val="888888"/>
                </a:solidFill>
              </a:defRPr>
            </a:lvl9pPr>
          </a:lstStyle>
          <a:p/>
        </p:txBody>
      </p:sp>
      <p:sp>
        <p:nvSpPr>
          <p:cNvPr id="18" name="Google Shape;18;p3"/>
          <p:cNvSpPr txBox="1"/>
          <p:nvPr>
            <p:ph idx="10" type="dt"/>
          </p:nvPr>
        </p:nvSpPr>
        <p:spPr>
          <a:xfrm>
            <a:off x="1097280" y="30510481"/>
            <a:ext cx="5120640" cy="1752600"/>
          </a:xfrm>
          <a:prstGeom prst="rect">
            <a:avLst/>
          </a:prstGeom>
          <a:noFill/>
          <a:ln>
            <a:noFill/>
          </a:ln>
        </p:spPr>
        <p:txBody>
          <a:bodyPr anchorCtr="0" anchor="ctr" bIns="156750" lIns="313500" spcFirstLastPara="1" rIns="313500" wrap="square" tIns="156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7498080" y="30510481"/>
            <a:ext cx="6949440" cy="1752600"/>
          </a:xfrm>
          <a:prstGeom prst="rect">
            <a:avLst/>
          </a:prstGeom>
          <a:noFill/>
          <a:ln>
            <a:noFill/>
          </a:ln>
        </p:spPr>
        <p:txBody>
          <a:bodyPr anchorCtr="0" anchor="ctr" bIns="156750" lIns="313500" spcFirstLastPara="1" rIns="313500" wrap="square" tIns="1567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15727680" y="30510481"/>
            <a:ext cx="5120640" cy="1752600"/>
          </a:xfrm>
          <a:prstGeom prst="rect">
            <a:avLst/>
          </a:prstGeom>
          <a:noFill/>
          <a:ln>
            <a:noFill/>
          </a:ln>
        </p:spPr>
        <p:txBody>
          <a:bodyPr anchorCtr="0" anchor="ctr" bIns="156750" lIns="313500" spcFirstLastPara="1" rIns="313500" wrap="square" tIns="1567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097280" y="1318262"/>
            <a:ext cx="19751040" cy="5486400"/>
          </a:xfrm>
          <a:prstGeom prst="rect">
            <a:avLst/>
          </a:prstGeom>
          <a:noFill/>
          <a:ln>
            <a:noFill/>
          </a:ln>
        </p:spPr>
        <p:txBody>
          <a:bodyPr anchorCtr="0" anchor="ctr" bIns="156750" lIns="313500" spcFirstLastPara="1" rIns="313500" wrap="square" tIns="15675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1097280" y="7680963"/>
            <a:ext cx="19751040" cy="21724621"/>
          </a:xfrm>
          <a:prstGeom prst="rect">
            <a:avLst/>
          </a:prstGeom>
          <a:noFill/>
          <a:ln>
            <a:noFill/>
          </a:ln>
        </p:spPr>
        <p:txBody>
          <a:bodyPr anchorCtr="0" anchor="t" bIns="156750" lIns="313500" spcFirstLastPara="1" rIns="313500" wrap="square" tIns="1567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097280" y="30510481"/>
            <a:ext cx="5120640" cy="1752600"/>
          </a:xfrm>
          <a:prstGeom prst="rect">
            <a:avLst/>
          </a:prstGeom>
          <a:noFill/>
          <a:ln>
            <a:noFill/>
          </a:ln>
        </p:spPr>
        <p:txBody>
          <a:bodyPr anchorCtr="0" anchor="ctr" bIns="156750" lIns="313500" spcFirstLastPara="1" rIns="313500" wrap="square" tIns="156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7498080" y="30510481"/>
            <a:ext cx="6949440" cy="1752600"/>
          </a:xfrm>
          <a:prstGeom prst="rect">
            <a:avLst/>
          </a:prstGeom>
          <a:noFill/>
          <a:ln>
            <a:noFill/>
          </a:ln>
        </p:spPr>
        <p:txBody>
          <a:bodyPr anchorCtr="0" anchor="ctr" bIns="156750" lIns="313500" spcFirstLastPara="1" rIns="313500" wrap="square" tIns="1567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15727680" y="30510481"/>
            <a:ext cx="5120640" cy="1752600"/>
          </a:xfrm>
          <a:prstGeom prst="rect">
            <a:avLst/>
          </a:prstGeom>
          <a:noFill/>
          <a:ln>
            <a:noFill/>
          </a:ln>
        </p:spPr>
        <p:txBody>
          <a:bodyPr anchorCtr="0" anchor="ctr" bIns="156750" lIns="313500" spcFirstLastPara="1" rIns="313500" wrap="square" tIns="1567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1733551" y="21153122"/>
            <a:ext cx="18653759" cy="6537960"/>
          </a:xfrm>
          <a:prstGeom prst="rect">
            <a:avLst/>
          </a:prstGeom>
          <a:noFill/>
          <a:ln>
            <a:noFill/>
          </a:ln>
        </p:spPr>
        <p:txBody>
          <a:bodyPr anchorCtr="0" anchor="t" bIns="156750" lIns="313500" spcFirstLastPara="1" rIns="313500" wrap="square" tIns="156750">
            <a:noAutofit/>
          </a:bodyPr>
          <a:lstStyle>
            <a:lvl1pPr lvl="0" algn="l">
              <a:spcBef>
                <a:spcPts val="0"/>
              </a:spcBef>
              <a:spcAft>
                <a:spcPts val="0"/>
              </a:spcAft>
              <a:buClr>
                <a:schemeClr val="dk1"/>
              </a:buClr>
              <a:buSzPts val="13700"/>
              <a:buFont typeface="Calibri"/>
              <a:buNone/>
              <a:defRPr b="1" sz="137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1733551" y="13952225"/>
            <a:ext cx="18653759" cy="7200898"/>
          </a:xfrm>
          <a:prstGeom prst="rect">
            <a:avLst/>
          </a:prstGeom>
          <a:noFill/>
          <a:ln>
            <a:noFill/>
          </a:ln>
        </p:spPr>
        <p:txBody>
          <a:bodyPr anchorCtr="0" anchor="b" bIns="156750" lIns="313500" spcFirstLastPara="1" rIns="313500" wrap="square" tIns="156750">
            <a:noAutofit/>
          </a:bodyPr>
          <a:lstStyle>
            <a:lvl1pPr indent="-228600" lvl="0" marL="457200" algn="l">
              <a:spcBef>
                <a:spcPts val="1380"/>
              </a:spcBef>
              <a:spcAft>
                <a:spcPts val="0"/>
              </a:spcAft>
              <a:buClr>
                <a:srgbClr val="888888"/>
              </a:buClr>
              <a:buSzPts val="6900"/>
              <a:buNone/>
              <a:defRPr sz="6900">
                <a:solidFill>
                  <a:srgbClr val="888888"/>
                </a:solidFill>
              </a:defRPr>
            </a:lvl1pPr>
            <a:lvl2pPr indent="-228600" lvl="1" marL="914400" algn="l">
              <a:spcBef>
                <a:spcPts val="1240"/>
              </a:spcBef>
              <a:spcAft>
                <a:spcPts val="0"/>
              </a:spcAft>
              <a:buClr>
                <a:srgbClr val="888888"/>
              </a:buClr>
              <a:buSzPts val="6200"/>
              <a:buNone/>
              <a:defRPr sz="6200">
                <a:solidFill>
                  <a:srgbClr val="888888"/>
                </a:solidFill>
              </a:defRPr>
            </a:lvl2pPr>
            <a:lvl3pPr indent="-228600" lvl="2" marL="1371600" algn="l">
              <a:spcBef>
                <a:spcPts val="1100"/>
              </a:spcBef>
              <a:spcAft>
                <a:spcPts val="0"/>
              </a:spcAft>
              <a:buClr>
                <a:srgbClr val="888888"/>
              </a:buClr>
              <a:buSzPts val="5500"/>
              <a:buNone/>
              <a:defRPr sz="5500">
                <a:solidFill>
                  <a:srgbClr val="888888"/>
                </a:solidFill>
              </a:defRPr>
            </a:lvl3pPr>
            <a:lvl4pPr indent="-228600" lvl="3" marL="1828800" algn="l">
              <a:spcBef>
                <a:spcPts val="960"/>
              </a:spcBef>
              <a:spcAft>
                <a:spcPts val="0"/>
              </a:spcAft>
              <a:buClr>
                <a:srgbClr val="888888"/>
              </a:buClr>
              <a:buSzPts val="4800"/>
              <a:buNone/>
              <a:defRPr sz="4800">
                <a:solidFill>
                  <a:srgbClr val="888888"/>
                </a:solidFill>
              </a:defRPr>
            </a:lvl4pPr>
            <a:lvl5pPr indent="-228600" lvl="4" marL="2286000" algn="l">
              <a:spcBef>
                <a:spcPts val="960"/>
              </a:spcBef>
              <a:spcAft>
                <a:spcPts val="0"/>
              </a:spcAft>
              <a:buClr>
                <a:srgbClr val="888888"/>
              </a:buClr>
              <a:buSzPts val="4800"/>
              <a:buNone/>
              <a:defRPr sz="4800">
                <a:solidFill>
                  <a:srgbClr val="888888"/>
                </a:solidFill>
              </a:defRPr>
            </a:lvl5pPr>
            <a:lvl6pPr indent="-228600" lvl="5" marL="2743200" algn="l">
              <a:spcBef>
                <a:spcPts val="960"/>
              </a:spcBef>
              <a:spcAft>
                <a:spcPts val="0"/>
              </a:spcAft>
              <a:buClr>
                <a:srgbClr val="888888"/>
              </a:buClr>
              <a:buSzPts val="4800"/>
              <a:buNone/>
              <a:defRPr sz="4800">
                <a:solidFill>
                  <a:srgbClr val="888888"/>
                </a:solidFill>
              </a:defRPr>
            </a:lvl6pPr>
            <a:lvl7pPr indent="-228600" lvl="6" marL="3200400" algn="l">
              <a:spcBef>
                <a:spcPts val="960"/>
              </a:spcBef>
              <a:spcAft>
                <a:spcPts val="0"/>
              </a:spcAft>
              <a:buClr>
                <a:srgbClr val="888888"/>
              </a:buClr>
              <a:buSzPts val="4800"/>
              <a:buNone/>
              <a:defRPr sz="4800">
                <a:solidFill>
                  <a:srgbClr val="888888"/>
                </a:solidFill>
              </a:defRPr>
            </a:lvl7pPr>
            <a:lvl8pPr indent="-228600" lvl="7" marL="3657600" algn="l">
              <a:spcBef>
                <a:spcPts val="960"/>
              </a:spcBef>
              <a:spcAft>
                <a:spcPts val="0"/>
              </a:spcAft>
              <a:buClr>
                <a:srgbClr val="888888"/>
              </a:buClr>
              <a:buSzPts val="4800"/>
              <a:buNone/>
              <a:defRPr sz="4800">
                <a:solidFill>
                  <a:srgbClr val="888888"/>
                </a:solidFill>
              </a:defRPr>
            </a:lvl8pPr>
            <a:lvl9pPr indent="-228600" lvl="8" marL="4114800" algn="l">
              <a:spcBef>
                <a:spcPts val="960"/>
              </a:spcBef>
              <a:spcAft>
                <a:spcPts val="0"/>
              </a:spcAft>
              <a:buClr>
                <a:srgbClr val="888888"/>
              </a:buClr>
              <a:buSzPts val="4800"/>
              <a:buNone/>
              <a:defRPr sz="4800">
                <a:solidFill>
                  <a:srgbClr val="888888"/>
                </a:solidFill>
              </a:defRPr>
            </a:lvl9pPr>
          </a:lstStyle>
          <a:p/>
        </p:txBody>
      </p:sp>
      <p:sp>
        <p:nvSpPr>
          <p:cNvPr id="30" name="Google Shape;30;p5"/>
          <p:cNvSpPr txBox="1"/>
          <p:nvPr>
            <p:ph idx="10" type="dt"/>
          </p:nvPr>
        </p:nvSpPr>
        <p:spPr>
          <a:xfrm>
            <a:off x="1097280" y="30510481"/>
            <a:ext cx="5120640" cy="1752600"/>
          </a:xfrm>
          <a:prstGeom prst="rect">
            <a:avLst/>
          </a:prstGeom>
          <a:noFill/>
          <a:ln>
            <a:noFill/>
          </a:ln>
        </p:spPr>
        <p:txBody>
          <a:bodyPr anchorCtr="0" anchor="ctr" bIns="156750" lIns="313500" spcFirstLastPara="1" rIns="313500" wrap="square" tIns="156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7498080" y="30510481"/>
            <a:ext cx="6949440" cy="1752600"/>
          </a:xfrm>
          <a:prstGeom prst="rect">
            <a:avLst/>
          </a:prstGeom>
          <a:noFill/>
          <a:ln>
            <a:noFill/>
          </a:ln>
        </p:spPr>
        <p:txBody>
          <a:bodyPr anchorCtr="0" anchor="ctr" bIns="156750" lIns="313500" spcFirstLastPara="1" rIns="313500" wrap="square" tIns="1567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15727680" y="30510481"/>
            <a:ext cx="5120640" cy="1752600"/>
          </a:xfrm>
          <a:prstGeom prst="rect">
            <a:avLst/>
          </a:prstGeom>
          <a:noFill/>
          <a:ln>
            <a:noFill/>
          </a:ln>
        </p:spPr>
        <p:txBody>
          <a:bodyPr anchorCtr="0" anchor="ctr" bIns="156750" lIns="313500" spcFirstLastPara="1" rIns="313500" wrap="square" tIns="1567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097280" y="1318262"/>
            <a:ext cx="19751040" cy="5486400"/>
          </a:xfrm>
          <a:prstGeom prst="rect">
            <a:avLst/>
          </a:prstGeom>
          <a:noFill/>
          <a:ln>
            <a:noFill/>
          </a:ln>
        </p:spPr>
        <p:txBody>
          <a:bodyPr anchorCtr="0" anchor="ctr" bIns="156750" lIns="313500" spcFirstLastPara="1" rIns="313500" wrap="square" tIns="15675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1097280" y="7680963"/>
            <a:ext cx="9692640" cy="21724621"/>
          </a:xfrm>
          <a:prstGeom prst="rect">
            <a:avLst/>
          </a:prstGeom>
          <a:noFill/>
          <a:ln>
            <a:noFill/>
          </a:ln>
        </p:spPr>
        <p:txBody>
          <a:bodyPr anchorCtr="0" anchor="t" bIns="156750" lIns="313500" spcFirstLastPara="1" rIns="313500" wrap="square" tIns="156750">
            <a:noAutofit/>
          </a:bodyPr>
          <a:lstStyle>
            <a:lvl1pPr indent="-838200" lvl="0" marL="457200" algn="l">
              <a:spcBef>
                <a:spcPts val="1920"/>
              </a:spcBef>
              <a:spcAft>
                <a:spcPts val="0"/>
              </a:spcAft>
              <a:buClr>
                <a:schemeClr val="dk1"/>
              </a:buClr>
              <a:buSzPts val="9600"/>
              <a:buChar char="•"/>
              <a:defRPr sz="9600"/>
            </a:lvl1pPr>
            <a:lvl2pPr indent="-749300" lvl="1" marL="914400" algn="l">
              <a:spcBef>
                <a:spcPts val="1640"/>
              </a:spcBef>
              <a:spcAft>
                <a:spcPts val="0"/>
              </a:spcAft>
              <a:buClr>
                <a:schemeClr val="dk1"/>
              </a:buClr>
              <a:buSzPts val="8200"/>
              <a:buChar char="–"/>
              <a:defRPr sz="8200"/>
            </a:lvl2pPr>
            <a:lvl3pPr indent="-666750" lvl="2" marL="1371600" algn="l">
              <a:spcBef>
                <a:spcPts val="1380"/>
              </a:spcBef>
              <a:spcAft>
                <a:spcPts val="0"/>
              </a:spcAft>
              <a:buClr>
                <a:schemeClr val="dk1"/>
              </a:buClr>
              <a:buSzPts val="6900"/>
              <a:buChar char="•"/>
              <a:defRPr sz="6900"/>
            </a:lvl3pPr>
            <a:lvl4pPr indent="-622300" lvl="3" marL="1828800" algn="l">
              <a:spcBef>
                <a:spcPts val="1240"/>
              </a:spcBef>
              <a:spcAft>
                <a:spcPts val="0"/>
              </a:spcAft>
              <a:buClr>
                <a:schemeClr val="dk1"/>
              </a:buClr>
              <a:buSzPts val="6200"/>
              <a:buChar char="–"/>
              <a:defRPr sz="6200"/>
            </a:lvl4pPr>
            <a:lvl5pPr indent="-622300" lvl="4" marL="2286000" algn="l">
              <a:spcBef>
                <a:spcPts val="1240"/>
              </a:spcBef>
              <a:spcAft>
                <a:spcPts val="0"/>
              </a:spcAft>
              <a:buClr>
                <a:schemeClr val="dk1"/>
              </a:buClr>
              <a:buSzPts val="6200"/>
              <a:buChar char="»"/>
              <a:defRPr sz="6200"/>
            </a:lvl5pPr>
            <a:lvl6pPr indent="-622300" lvl="5" marL="2743200" algn="l">
              <a:spcBef>
                <a:spcPts val="1240"/>
              </a:spcBef>
              <a:spcAft>
                <a:spcPts val="0"/>
              </a:spcAft>
              <a:buClr>
                <a:schemeClr val="dk1"/>
              </a:buClr>
              <a:buSzPts val="6200"/>
              <a:buChar char="•"/>
              <a:defRPr sz="6200"/>
            </a:lvl6pPr>
            <a:lvl7pPr indent="-622300" lvl="6" marL="3200400" algn="l">
              <a:spcBef>
                <a:spcPts val="1240"/>
              </a:spcBef>
              <a:spcAft>
                <a:spcPts val="0"/>
              </a:spcAft>
              <a:buClr>
                <a:schemeClr val="dk1"/>
              </a:buClr>
              <a:buSzPts val="6200"/>
              <a:buChar char="•"/>
              <a:defRPr sz="6200"/>
            </a:lvl7pPr>
            <a:lvl8pPr indent="-622300" lvl="7" marL="3657600" algn="l">
              <a:spcBef>
                <a:spcPts val="1240"/>
              </a:spcBef>
              <a:spcAft>
                <a:spcPts val="0"/>
              </a:spcAft>
              <a:buClr>
                <a:schemeClr val="dk1"/>
              </a:buClr>
              <a:buSzPts val="6200"/>
              <a:buChar char="•"/>
              <a:defRPr sz="6200"/>
            </a:lvl8pPr>
            <a:lvl9pPr indent="-622300" lvl="8" marL="4114800" algn="l">
              <a:spcBef>
                <a:spcPts val="1240"/>
              </a:spcBef>
              <a:spcAft>
                <a:spcPts val="0"/>
              </a:spcAft>
              <a:buClr>
                <a:schemeClr val="dk1"/>
              </a:buClr>
              <a:buSzPts val="6200"/>
              <a:buChar char="•"/>
              <a:defRPr sz="6200"/>
            </a:lvl9pPr>
          </a:lstStyle>
          <a:p/>
        </p:txBody>
      </p:sp>
      <p:sp>
        <p:nvSpPr>
          <p:cNvPr id="36" name="Google Shape;36;p6"/>
          <p:cNvSpPr txBox="1"/>
          <p:nvPr>
            <p:ph idx="2" type="body"/>
          </p:nvPr>
        </p:nvSpPr>
        <p:spPr>
          <a:xfrm>
            <a:off x="11155680" y="7680963"/>
            <a:ext cx="9692640" cy="21724621"/>
          </a:xfrm>
          <a:prstGeom prst="rect">
            <a:avLst/>
          </a:prstGeom>
          <a:noFill/>
          <a:ln>
            <a:noFill/>
          </a:ln>
        </p:spPr>
        <p:txBody>
          <a:bodyPr anchorCtr="0" anchor="t" bIns="156750" lIns="313500" spcFirstLastPara="1" rIns="313500" wrap="square" tIns="156750">
            <a:noAutofit/>
          </a:bodyPr>
          <a:lstStyle>
            <a:lvl1pPr indent="-838200" lvl="0" marL="457200" algn="l">
              <a:spcBef>
                <a:spcPts val="1920"/>
              </a:spcBef>
              <a:spcAft>
                <a:spcPts val="0"/>
              </a:spcAft>
              <a:buClr>
                <a:schemeClr val="dk1"/>
              </a:buClr>
              <a:buSzPts val="9600"/>
              <a:buChar char="•"/>
              <a:defRPr sz="9600"/>
            </a:lvl1pPr>
            <a:lvl2pPr indent="-749300" lvl="1" marL="914400" algn="l">
              <a:spcBef>
                <a:spcPts val="1640"/>
              </a:spcBef>
              <a:spcAft>
                <a:spcPts val="0"/>
              </a:spcAft>
              <a:buClr>
                <a:schemeClr val="dk1"/>
              </a:buClr>
              <a:buSzPts val="8200"/>
              <a:buChar char="–"/>
              <a:defRPr sz="8200"/>
            </a:lvl2pPr>
            <a:lvl3pPr indent="-666750" lvl="2" marL="1371600" algn="l">
              <a:spcBef>
                <a:spcPts val="1380"/>
              </a:spcBef>
              <a:spcAft>
                <a:spcPts val="0"/>
              </a:spcAft>
              <a:buClr>
                <a:schemeClr val="dk1"/>
              </a:buClr>
              <a:buSzPts val="6900"/>
              <a:buChar char="•"/>
              <a:defRPr sz="6900"/>
            </a:lvl3pPr>
            <a:lvl4pPr indent="-622300" lvl="3" marL="1828800" algn="l">
              <a:spcBef>
                <a:spcPts val="1240"/>
              </a:spcBef>
              <a:spcAft>
                <a:spcPts val="0"/>
              </a:spcAft>
              <a:buClr>
                <a:schemeClr val="dk1"/>
              </a:buClr>
              <a:buSzPts val="6200"/>
              <a:buChar char="–"/>
              <a:defRPr sz="6200"/>
            </a:lvl4pPr>
            <a:lvl5pPr indent="-622300" lvl="4" marL="2286000" algn="l">
              <a:spcBef>
                <a:spcPts val="1240"/>
              </a:spcBef>
              <a:spcAft>
                <a:spcPts val="0"/>
              </a:spcAft>
              <a:buClr>
                <a:schemeClr val="dk1"/>
              </a:buClr>
              <a:buSzPts val="6200"/>
              <a:buChar char="»"/>
              <a:defRPr sz="6200"/>
            </a:lvl5pPr>
            <a:lvl6pPr indent="-622300" lvl="5" marL="2743200" algn="l">
              <a:spcBef>
                <a:spcPts val="1240"/>
              </a:spcBef>
              <a:spcAft>
                <a:spcPts val="0"/>
              </a:spcAft>
              <a:buClr>
                <a:schemeClr val="dk1"/>
              </a:buClr>
              <a:buSzPts val="6200"/>
              <a:buChar char="•"/>
              <a:defRPr sz="6200"/>
            </a:lvl6pPr>
            <a:lvl7pPr indent="-622300" lvl="6" marL="3200400" algn="l">
              <a:spcBef>
                <a:spcPts val="1240"/>
              </a:spcBef>
              <a:spcAft>
                <a:spcPts val="0"/>
              </a:spcAft>
              <a:buClr>
                <a:schemeClr val="dk1"/>
              </a:buClr>
              <a:buSzPts val="6200"/>
              <a:buChar char="•"/>
              <a:defRPr sz="6200"/>
            </a:lvl7pPr>
            <a:lvl8pPr indent="-622300" lvl="7" marL="3657600" algn="l">
              <a:spcBef>
                <a:spcPts val="1240"/>
              </a:spcBef>
              <a:spcAft>
                <a:spcPts val="0"/>
              </a:spcAft>
              <a:buClr>
                <a:schemeClr val="dk1"/>
              </a:buClr>
              <a:buSzPts val="6200"/>
              <a:buChar char="•"/>
              <a:defRPr sz="6200"/>
            </a:lvl8pPr>
            <a:lvl9pPr indent="-622300" lvl="8" marL="4114800" algn="l">
              <a:spcBef>
                <a:spcPts val="1240"/>
              </a:spcBef>
              <a:spcAft>
                <a:spcPts val="0"/>
              </a:spcAft>
              <a:buClr>
                <a:schemeClr val="dk1"/>
              </a:buClr>
              <a:buSzPts val="6200"/>
              <a:buChar char="•"/>
              <a:defRPr sz="6200"/>
            </a:lvl9pPr>
          </a:lstStyle>
          <a:p/>
        </p:txBody>
      </p:sp>
      <p:sp>
        <p:nvSpPr>
          <p:cNvPr id="37" name="Google Shape;37;p6"/>
          <p:cNvSpPr txBox="1"/>
          <p:nvPr>
            <p:ph idx="10" type="dt"/>
          </p:nvPr>
        </p:nvSpPr>
        <p:spPr>
          <a:xfrm>
            <a:off x="1097280" y="30510481"/>
            <a:ext cx="5120640" cy="1752600"/>
          </a:xfrm>
          <a:prstGeom prst="rect">
            <a:avLst/>
          </a:prstGeom>
          <a:noFill/>
          <a:ln>
            <a:noFill/>
          </a:ln>
        </p:spPr>
        <p:txBody>
          <a:bodyPr anchorCtr="0" anchor="ctr" bIns="156750" lIns="313500" spcFirstLastPara="1" rIns="313500" wrap="square" tIns="156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7498080" y="30510481"/>
            <a:ext cx="6949440" cy="1752600"/>
          </a:xfrm>
          <a:prstGeom prst="rect">
            <a:avLst/>
          </a:prstGeom>
          <a:noFill/>
          <a:ln>
            <a:noFill/>
          </a:ln>
        </p:spPr>
        <p:txBody>
          <a:bodyPr anchorCtr="0" anchor="ctr" bIns="156750" lIns="313500" spcFirstLastPara="1" rIns="313500" wrap="square" tIns="1567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15727680" y="30510481"/>
            <a:ext cx="5120640" cy="1752600"/>
          </a:xfrm>
          <a:prstGeom prst="rect">
            <a:avLst/>
          </a:prstGeom>
          <a:noFill/>
          <a:ln>
            <a:noFill/>
          </a:ln>
        </p:spPr>
        <p:txBody>
          <a:bodyPr anchorCtr="0" anchor="ctr" bIns="156750" lIns="313500" spcFirstLastPara="1" rIns="313500" wrap="square" tIns="1567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097280" y="1318262"/>
            <a:ext cx="19751040" cy="5486400"/>
          </a:xfrm>
          <a:prstGeom prst="rect">
            <a:avLst/>
          </a:prstGeom>
          <a:noFill/>
          <a:ln>
            <a:noFill/>
          </a:ln>
        </p:spPr>
        <p:txBody>
          <a:bodyPr anchorCtr="0" anchor="ctr" bIns="156750" lIns="313500" spcFirstLastPara="1" rIns="313500" wrap="square" tIns="156750">
            <a:noAutofit/>
          </a:bodyPr>
          <a:lstStyle>
            <a:lvl1pPr lvl="0" algn="ctr">
              <a:spcBef>
                <a:spcPts val="0"/>
              </a:spcBef>
              <a:spcAft>
                <a:spcPts val="0"/>
              </a:spcAft>
              <a:buClr>
                <a:schemeClr val="dk1"/>
              </a:buClr>
              <a:buSzPts val="15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1097280" y="7368542"/>
            <a:ext cx="9696451" cy="3070858"/>
          </a:xfrm>
          <a:prstGeom prst="rect">
            <a:avLst/>
          </a:prstGeom>
          <a:noFill/>
          <a:ln>
            <a:noFill/>
          </a:ln>
        </p:spPr>
        <p:txBody>
          <a:bodyPr anchorCtr="0" anchor="b" bIns="156750" lIns="313500" spcFirstLastPara="1" rIns="313500" wrap="square" tIns="156750">
            <a:noAutofit/>
          </a:bodyPr>
          <a:lstStyle>
            <a:lvl1pPr indent="-228600" lvl="0" marL="457200" algn="l">
              <a:spcBef>
                <a:spcPts val="1640"/>
              </a:spcBef>
              <a:spcAft>
                <a:spcPts val="0"/>
              </a:spcAft>
              <a:buClr>
                <a:schemeClr val="dk1"/>
              </a:buClr>
              <a:buSzPts val="8200"/>
              <a:buNone/>
              <a:defRPr b="1" sz="8200"/>
            </a:lvl1pPr>
            <a:lvl2pPr indent="-228600" lvl="1" marL="914400" algn="l">
              <a:spcBef>
                <a:spcPts val="1380"/>
              </a:spcBef>
              <a:spcAft>
                <a:spcPts val="0"/>
              </a:spcAft>
              <a:buClr>
                <a:schemeClr val="dk1"/>
              </a:buClr>
              <a:buSzPts val="6900"/>
              <a:buNone/>
              <a:defRPr b="1" sz="6900"/>
            </a:lvl2pPr>
            <a:lvl3pPr indent="-228600" lvl="2" marL="1371600" algn="l">
              <a:spcBef>
                <a:spcPts val="1240"/>
              </a:spcBef>
              <a:spcAft>
                <a:spcPts val="0"/>
              </a:spcAft>
              <a:buClr>
                <a:schemeClr val="dk1"/>
              </a:buClr>
              <a:buSzPts val="6200"/>
              <a:buNone/>
              <a:defRPr b="1" sz="6200"/>
            </a:lvl3pPr>
            <a:lvl4pPr indent="-228600" lvl="3" marL="1828800" algn="l">
              <a:spcBef>
                <a:spcPts val="1100"/>
              </a:spcBef>
              <a:spcAft>
                <a:spcPts val="0"/>
              </a:spcAft>
              <a:buClr>
                <a:schemeClr val="dk1"/>
              </a:buClr>
              <a:buSzPts val="5500"/>
              <a:buNone/>
              <a:defRPr b="1" sz="5500"/>
            </a:lvl4pPr>
            <a:lvl5pPr indent="-228600" lvl="4" marL="2286000" algn="l">
              <a:spcBef>
                <a:spcPts val="1100"/>
              </a:spcBef>
              <a:spcAft>
                <a:spcPts val="0"/>
              </a:spcAft>
              <a:buClr>
                <a:schemeClr val="dk1"/>
              </a:buClr>
              <a:buSzPts val="5500"/>
              <a:buNone/>
              <a:defRPr b="1" sz="5500"/>
            </a:lvl5pPr>
            <a:lvl6pPr indent="-228600" lvl="5" marL="2743200" algn="l">
              <a:spcBef>
                <a:spcPts val="1100"/>
              </a:spcBef>
              <a:spcAft>
                <a:spcPts val="0"/>
              </a:spcAft>
              <a:buClr>
                <a:schemeClr val="dk1"/>
              </a:buClr>
              <a:buSzPts val="5500"/>
              <a:buNone/>
              <a:defRPr b="1" sz="5500"/>
            </a:lvl6pPr>
            <a:lvl7pPr indent="-228600" lvl="6" marL="3200400" algn="l">
              <a:spcBef>
                <a:spcPts val="1100"/>
              </a:spcBef>
              <a:spcAft>
                <a:spcPts val="0"/>
              </a:spcAft>
              <a:buClr>
                <a:schemeClr val="dk1"/>
              </a:buClr>
              <a:buSzPts val="5500"/>
              <a:buNone/>
              <a:defRPr b="1" sz="5500"/>
            </a:lvl7pPr>
            <a:lvl8pPr indent="-228600" lvl="7" marL="3657600" algn="l">
              <a:spcBef>
                <a:spcPts val="1100"/>
              </a:spcBef>
              <a:spcAft>
                <a:spcPts val="0"/>
              </a:spcAft>
              <a:buClr>
                <a:schemeClr val="dk1"/>
              </a:buClr>
              <a:buSzPts val="5500"/>
              <a:buNone/>
              <a:defRPr b="1" sz="5500"/>
            </a:lvl8pPr>
            <a:lvl9pPr indent="-228600" lvl="8" marL="4114800" algn="l">
              <a:spcBef>
                <a:spcPts val="1100"/>
              </a:spcBef>
              <a:spcAft>
                <a:spcPts val="0"/>
              </a:spcAft>
              <a:buClr>
                <a:schemeClr val="dk1"/>
              </a:buClr>
              <a:buSzPts val="5500"/>
              <a:buNone/>
              <a:defRPr b="1" sz="5500"/>
            </a:lvl9pPr>
          </a:lstStyle>
          <a:p/>
        </p:txBody>
      </p:sp>
      <p:sp>
        <p:nvSpPr>
          <p:cNvPr id="43" name="Google Shape;43;p7"/>
          <p:cNvSpPr txBox="1"/>
          <p:nvPr>
            <p:ph idx="2" type="body"/>
          </p:nvPr>
        </p:nvSpPr>
        <p:spPr>
          <a:xfrm>
            <a:off x="1097280" y="10439400"/>
            <a:ext cx="9696451" cy="18966182"/>
          </a:xfrm>
          <a:prstGeom prst="rect">
            <a:avLst/>
          </a:prstGeom>
          <a:noFill/>
          <a:ln>
            <a:noFill/>
          </a:ln>
        </p:spPr>
        <p:txBody>
          <a:bodyPr anchorCtr="0" anchor="t" bIns="156750" lIns="313500" spcFirstLastPara="1" rIns="313500" wrap="square" tIns="156750">
            <a:noAutofit/>
          </a:bodyPr>
          <a:lstStyle>
            <a:lvl1pPr indent="-749300" lvl="0" marL="457200" algn="l">
              <a:spcBef>
                <a:spcPts val="1640"/>
              </a:spcBef>
              <a:spcAft>
                <a:spcPts val="0"/>
              </a:spcAft>
              <a:buClr>
                <a:schemeClr val="dk1"/>
              </a:buClr>
              <a:buSzPts val="8200"/>
              <a:buChar char="•"/>
              <a:defRPr sz="8200"/>
            </a:lvl1pPr>
            <a:lvl2pPr indent="-666750" lvl="1" marL="914400" algn="l">
              <a:spcBef>
                <a:spcPts val="1380"/>
              </a:spcBef>
              <a:spcAft>
                <a:spcPts val="0"/>
              </a:spcAft>
              <a:buClr>
                <a:schemeClr val="dk1"/>
              </a:buClr>
              <a:buSzPts val="6900"/>
              <a:buChar char="–"/>
              <a:defRPr sz="6900"/>
            </a:lvl2pPr>
            <a:lvl3pPr indent="-622300" lvl="2" marL="1371600" algn="l">
              <a:spcBef>
                <a:spcPts val="1240"/>
              </a:spcBef>
              <a:spcAft>
                <a:spcPts val="0"/>
              </a:spcAft>
              <a:buClr>
                <a:schemeClr val="dk1"/>
              </a:buClr>
              <a:buSzPts val="6200"/>
              <a:buChar char="•"/>
              <a:defRPr sz="6200"/>
            </a:lvl3pPr>
            <a:lvl4pPr indent="-577850" lvl="3" marL="1828800" algn="l">
              <a:spcBef>
                <a:spcPts val="1100"/>
              </a:spcBef>
              <a:spcAft>
                <a:spcPts val="0"/>
              </a:spcAft>
              <a:buClr>
                <a:schemeClr val="dk1"/>
              </a:buClr>
              <a:buSzPts val="5500"/>
              <a:buChar char="–"/>
              <a:defRPr sz="5500"/>
            </a:lvl4pPr>
            <a:lvl5pPr indent="-577850" lvl="4" marL="2286000" algn="l">
              <a:spcBef>
                <a:spcPts val="1100"/>
              </a:spcBef>
              <a:spcAft>
                <a:spcPts val="0"/>
              </a:spcAft>
              <a:buClr>
                <a:schemeClr val="dk1"/>
              </a:buClr>
              <a:buSzPts val="5500"/>
              <a:buChar char="»"/>
              <a:defRPr sz="5500"/>
            </a:lvl5pPr>
            <a:lvl6pPr indent="-577850" lvl="5" marL="2743200" algn="l">
              <a:spcBef>
                <a:spcPts val="1100"/>
              </a:spcBef>
              <a:spcAft>
                <a:spcPts val="0"/>
              </a:spcAft>
              <a:buClr>
                <a:schemeClr val="dk1"/>
              </a:buClr>
              <a:buSzPts val="5500"/>
              <a:buChar char="•"/>
              <a:defRPr sz="5500"/>
            </a:lvl6pPr>
            <a:lvl7pPr indent="-577850" lvl="6" marL="3200400" algn="l">
              <a:spcBef>
                <a:spcPts val="1100"/>
              </a:spcBef>
              <a:spcAft>
                <a:spcPts val="0"/>
              </a:spcAft>
              <a:buClr>
                <a:schemeClr val="dk1"/>
              </a:buClr>
              <a:buSzPts val="5500"/>
              <a:buChar char="•"/>
              <a:defRPr sz="5500"/>
            </a:lvl7pPr>
            <a:lvl8pPr indent="-577850" lvl="7" marL="3657600" algn="l">
              <a:spcBef>
                <a:spcPts val="1100"/>
              </a:spcBef>
              <a:spcAft>
                <a:spcPts val="0"/>
              </a:spcAft>
              <a:buClr>
                <a:schemeClr val="dk1"/>
              </a:buClr>
              <a:buSzPts val="5500"/>
              <a:buChar char="•"/>
              <a:defRPr sz="5500"/>
            </a:lvl8pPr>
            <a:lvl9pPr indent="-577850" lvl="8" marL="4114800" algn="l">
              <a:spcBef>
                <a:spcPts val="1100"/>
              </a:spcBef>
              <a:spcAft>
                <a:spcPts val="0"/>
              </a:spcAft>
              <a:buClr>
                <a:schemeClr val="dk1"/>
              </a:buClr>
              <a:buSzPts val="5500"/>
              <a:buChar char="•"/>
              <a:defRPr sz="5500"/>
            </a:lvl9pPr>
          </a:lstStyle>
          <a:p/>
        </p:txBody>
      </p:sp>
      <p:sp>
        <p:nvSpPr>
          <p:cNvPr id="44" name="Google Shape;44;p7"/>
          <p:cNvSpPr txBox="1"/>
          <p:nvPr>
            <p:ph idx="3" type="body"/>
          </p:nvPr>
        </p:nvSpPr>
        <p:spPr>
          <a:xfrm>
            <a:off x="11148061" y="7368542"/>
            <a:ext cx="9700260" cy="3070858"/>
          </a:xfrm>
          <a:prstGeom prst="rect">
            <a:avLst/>
          </a:prstGeom>
          <a:noFill/>
          <a:ln>
            <a:noFill/>
          </a:ln>
        </p:spPr>
        <p:txBody>
          <a:bodyPr anchorCtr="0" anchor="b" bIns="156750" lIns="313500" spcFirstLastPara="1" rIns="313500" wrap="square" tIns="156750">
            <a:noAutofit/>
          </a:bodyPr>
          <a:lstStyle>
            <a:lvl1pPr indent="-228600" lvl="0" marL="457200" algn="l">
              <a:spcBef>
                <a:spcPts val="1640"/>
              </a:spcBef>
              <a:spcAft>
                <a:spcPts val="0"/>
              </a:spcAft>
              <a:buClr>
                <a:schemeClr val="dk1"/>
              </a:buClr>
              <a:buSzPts val="8200"/>
              <a:buNone/>
              <a:defRPr b="1" sz="8200"/>
            </a:lvl1pPr>
            <a:lvl2pPr indent="-228600" lvl="1" marL="914400" algn="l">
              <a:spcBef>
                <a:spcPts val="1380"/>
              </a:spcBef>
              <a:spcAft>
                <a:spcPts val="0"/>
              </a:spcAft>
              <a:buClr>
                <a:schemeClr val="dk1"/>
              </a:buClr>
              <a:buSzPts val="6900"/>
              <a:buNone/>
              <a:defRPr b="1" sz="6900"/>
            </a:lvl2pPr>
            <a:lvl3pPr indent="-228600" lvl="2" marL="1371600" algn="l">
              <a:spcBef>
                <a:spcPts val="1240"/>
              </a:spcBef>
              <a:spcAft>
                <a:spcPts val="0"/>
              </a:spcAft>
              <a:buClr>
                <a:schemeClr val="dk1"/>
              </a:buClr>
              <a:buSzPts val="6200"/>
              <a:buNone/>
              <a:defRPr b="1" sz="6200"/>
            </a:lvl3pPr>
            <a:lvl4pPr indent="-228600" lvl="3" marL="1828800" algn="l">
              <a:spcBef>
                <a:spcPts val="1100"/>
              </a:spcBef>
              <a:spcAft>
                <a:spcPts val="0"/>
              </a:spcAft>
              <a:buClr>
                <a:schemeClr val="dk1"/>
              </a:buClr>
              <a:buSzPts val="5500"/>
              <a:buNone/>
              <a:defRPr b="1" sz="5500"/>
            </a:lvl4pPr>
            <a:lvl5pPr indent="-228600" lvl="4" marL="2286000" algn="l">
              <a:spcBef>
                <a:spcPts val="1100"/>
              </a:spcBef>
              <a:spcAft>
                <a:spcPts val="0"/>
              </a:spcAft>
              <a:buClr>
                <a:schemeClr val="dk1"/>
              </a:buClr>
              <a:buSzPts val="5500"/>
              <a:buNone/>
              <a:defRPr b="1" sz="5500"/>
            </a:lvl5pPr>
            <a:lvl6pPr indent="-228600" lvl="5" marL="2743200" algn="l">
              <a:spcBef>
                <a:spcPts val="1100"/>
              </a:spcBef>
              <a:spcAft>
                <a:spcPts val="0"/>
              </a:spcAft>
              <a:buClr>
                <a:schemeClr val="dk1"/>
              </a:buClr>
              <a:buSzPts val="5500"/>
              <a:buNone/>
              <a:defRPr b="1" sz="5500"/>
            </a:lvl6pPr>
            <a:lvl7pPr indent="-228600" lvl="6" marL="3200400" algn="l">
              <a:spcBef>
                <a:spcPts val="1100"/>
              </a:spcBef>
              <a:spcAft>
                <a:spcPts val="0"/>
              </a:spcAft>
              <a:buClr>
                <a:schemeClr val="dk1"/>
              </a:buClr>
              <a:buSzPts val="5500"/>
              <a:buNone/>
              <a:defRPr b="1" sz="5500"/>
            </a:lvl7pPr>
            <a:lvl8pPr indent="-228600" lvl="7" marL="3657600" algn="l">
              <a:spcBef>
                <a:spcPts val="1100"/>
              </a:spcBef>
              <a:spcAft>
                <a:spcPts val="0"/>
              </a:spcAft>
              <a:buClr>
                <a:schemeClr val="dk1"/>
              </a:buClr>
              <a:buSzPts val="5500"/>
              <a:buNone/>
              <a:defRPr b="1" sz="5500"/>
            </a:lvl8pPr>
            <a:lvl9pPr indent="-228600" lvl="8" marL="4114800" algn="l">
              <a:spcBef>
                <a:spcPts val="1100"/>
              </a:spcBef>
              <a:spcAft>
                <a:spcPts val="0"/>
              </a:spcAft>
              <a:buClr>
                <a:schemeClr val="dk1"/>
              </a:buClr>
              <a:buSzPts val="5500"/>
              <a:buNone/>
              <a:defRPr b="1" sz="5500"/>
            </a:lvl9pPr>
          </a:lstStyle>
          <a:p/>
        </p:txBody>
      </p:sp>
      <p:sp>
        <p:nvSpPr>
          <p:cNvPr id="45" name="Google Shape;45;p7"/>
          <p:cNvSpPr txBox="1"/>
          <p:nvPr>
            <p:ph idx="4" type="body"/>
          </p:nvPr>
        </p:nvSpPr>
        <p:spPr>
          <a:xfrm>
            <a:off x="11148061" y="10439400"/>
            <a:ext cx="9700260" cy="18966182"/>
          </a:xfrm>
          <a:prstGeom prst="rect">
            <a:avLst/>
          </a:prstGeom>
          <a:noFill/>
          <a:ln>
            <a:noFill/>
          </a:ln>
        </p:spPr>
        <p:txBody>
          <a:bodyPr anchorCtr="0" anchor="t" bIns="156750" lIns="313500" spcFirstLastPara="1" rIns="313500" wrap="square" tIns="156750">
            <a:noAutofit/>
          </a:bodyPr>
          <a:lstStyle>
            <a:lvl1pPr indent="-749300" lvl="0" marL="457200" algn="l">
              <a:spcBef>
                <a:spcPts val="1640"/>
              </a:spcBef>
              <a:spcAft>
                <a:spcPts val="0"/>
              </a:spcAft>
              <a:buClr>
                <a:schemeClr val="dk1"/>
              </a:buClr>
              <a:buSzPts val="8200"/>
              <a:buChar char="•"/>
              <a:defRPr sz="8200"/>
            </a:lvl1pPr>
            <a:lvl2pPr indent="-666750" lvl="1" marL="914400" algn="l">
              <a:spcBef>
                <a:spcPts val="1380"/>
              </a:spcBef>
              <a:spcAft>
                <a:spcPts val="0"/>
              </a:spcAft>
              <a:buClr>
                <a:schemeClr val="dk1"/>
              </a:buClr>
              <a:buSzPts val="6900"/>
              <a:buChar char="–"/>
              <a:defRPr sz="6900"/>
            </a:lvl2pPr>
            <a:lvl3pPr indent="-622300" lvl="2" marL="1371600" algn="l">
              <a:spcBef>
                <a:spcPts val="1240"/>
              </a:spcBef>
              <a:spcAft>
                <a:spcPts val="0"/>
              </a:spcAft>
              <a:buClr>
                <a:schemeClr val="dk1"/>
              </a:buClr>
              <a:buSzPts val="6200"/>
              <a:buChar char="•"/>
              <a:defRPr sz="6200"/>
            </a:lvl3pPr>
            <a:lvl4pPr indent="-577850" lvl="3" marL="1828800" algn="l">
              <a:spcBef>
                <a:spcPts val="1100"/>
              </a:spcBef>
              <a:spcAft>
                <a:spcPts val="0"/>
              </a:spcAft>
              <a:buClr>
                <a:schemeClr val="dk1"/>
              </a:buClr>
              <a:buSzPts val="5500"/>
              <a:buChar char="–"/>
              <a:defRPr sz="5500"/>
            </a:lvl4pPr>
            <a:lvl5pPr indent="-577850" lvl="4" marL="2286000" algn="l">
              <a:spcBef>
                <a:spcPts val="1100"/>
              </a:spcBef>
              <a:spcAft>
                <a:spcPts val="0"/>
              </a:spcAft>
              <a:buClr>
                <a:schemeClr val="dk1"/>
              </a:buClr>
              <a:buSzPts val="5500"/>
              <a:buChar char="»"/>
              <a:defRPr sz="5500"/>
            </a:lvl5pPr>
            <a:lvl6pPr indent="-577850" lvl="5" marL="2743200" algn="l">
              <a:spcBef>
                <a:spcPts val="1100"/>
              </a:spcBef>
              <a:spcAft>
                <a:spcPts val="0"/>
              </a:spcAft>
              <a:buClr>
                <a:schemeClr val="dk1"/>
              </a:buClr>
              <a:buSzPts val="5500"/>
              <a:buChar char="•"/>
              <a:defRPr sz="5500"/>
            </a:lvl6pPr>
            <a:lvl7pPr indent="-577850" lvl="6" marL="3200400" algn="l">
              <a:spcBef>
                <a:spcPts val="1100"/>
              </a:spcBef>
              <a:spcAft>
                <a:spcPts val="0"/>
              </a:spcAft>
              <a:buClr>
                <a:schemeClr val="dk1"/>
              </a:buClr>
              <a:buSzPts val="5500"/>
              <a:buChar char="•"/>
              <a:defRPr sz="5500"/>
            </a:lvl7pPr>
            <a:lvl8pPr indent="-577850" lvl="7" marL="3657600" algn="l">
              <a:spcBef>
                <a:spcPts val="1100"/>
              </a:spcBef>
              <a:spcAft>
                <a:spcPts val="0"/>
              </a:spcAft>
              <a:buClr>
                <a:schemeClr val="dk1"/>
              </a:buClr>
              <a:buSzPts val="5500"/>
              <a:buChar char="•"/>
              <a:defRPr sz="5500"/>
            </a:lvl8pPr>
            <a:lvl9pPr indent="-577850" lvl="8" marL="4114800" algn="l">
              <a:spcBef>
                <a:spcPts val="1100"/>
              </a:spcBef>
              <a:spcAft>
                <a:spcPts val="0"/>
              </a:spcAft>
              <a:buClr>
                <a:schemeClr val="dk1"/>
              </a:buClr>
              <a:buSzPts val="5500"/>
              <a:buChar char="•"/>
              <a:defRPr sz="5500"/>
            </a:lvl9pPr>
          </a:lstStyle>
          <a:p/>
        </p:txBody>
      </p:sp>
      <p:sp>
        <p:nvSpPr>
          <p:cNvPr id="46" name="Google Shape;46;p7"/>
          <p:cNvSpPr txBox="1"/>
          <p:nvPr>
            <p:ph idx="10" type="dt"/>
          </p:nvPr>
        </p:nvSpPr>
        <p:spPr>
          <a:xfrm>
            <a:off x="1097280" y="30510481"/>
            <a:ext cx="5120640" cy="1752600"/>
          </a:xfrm>
          <a:prstGeom prst="rect">
            <a:avLst/>
          </a:prstGeom>
          <a:noFill/>
          <a:ln>
            <a:noFill/>
          </a:ln>
        </p:spPr>
        <p:txBody>
          <a:bodyPr anchorCtr="0" anchor="ctr" bIns="156750" lIns="313500" spcFirstLastPara="1" rIns="313500" wrap="square" tIns="156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7498080" y="30510481"/>
            <a:ext cx="6949440" cy="1752600"/>
          </a:xfrm>
          <a:prstGeom prst="rect">
            <a:avLst/>
          </a:prstGeom>
          <a:noFill/>
          <a:ln>
            <a:noFill/>
          </a:ln>
        </p:spPr>
        <p:txBody>
          <a:bodyPr anchorCtr="0" anchor="ctr" bIns="156750" lIns="313500" spcFirstLastPara="1" rIns="313500" wrap="square" tIns="1567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15727680" y="30510481"/>
            <a:ext cx="5120640" cy="1752600"/>
          </a:xfrm>
          <a:prstGeom prst="rect">
            <a:avLst/>
          </a:prstGeom>
          <a:noFill/>
          <a:ln>
            <a:noFill/>
          </a:ln>
        </p:spPr>
        <p:txBody>
          <a:bodyPr anchorCtr="0" anchor="ctr" bIns="156750" lIns="313500" spcFirstLastPara="1" rIns="313500" wrap="square" tIns="1567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097280" y="1318262"/>
            <a:ext cx="19751040" cy="5486400"/>
          </a:xfrm>
          <a:prstGeom prst="rect">
            <a:avLst/>
          </a:prstGeom>
          <a:noFill/>
          <a:ln>
            <a:noFill/>
          </a:ln>
        </p:spPr>
        <p:txBody>
          <a:bodyPr anchorCtr="0" anchor="ctr" bIns="156750" lIns="313500" spcFirstLastPara="1" rIns="313500" wrap="square" tIns="15675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1097280" y="30510481"/>
            <a:ext cx="5120640" cy="1752600"/>
          </a:xfrm>
          <a:prstGeom prst="rect">
            <a:avLst/>
          </a:prstGeom>
          <a:noFill/>
          <a:ln>
            <a:noFill/>
          </a:ln>
        </p:spPr>
        <p:txBody>
          <a:bodyPr anchorCtr="0" anchor="ctr" bIns="156750" lIns="313500" spcFirstLastPara="1" rIns="313500" wrap="square" tIns="156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7498080" y="30510481"/>
            <a:ext cx="6949440" cy="1752600"/>
          </a:xfrm>
          <a:prstGeom prst="rect">
            <a:avLst/>
          </a:prstGeom>
          <a:noFill/>
          <a:ln>
            <a:noFill/>
          </a:ln>
        </p:spPr>
        <p:txBody>
          <a:bodyPr anchorCtr="0" anchor="ctr" bIns="156750" lIns="313500" spcFirstLastPara="1" rIns="313500" wrap="square" tIns="1567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15727680" y="30510481"/>
            <a:ext cx="5120640" cy="1752600"/>
          </a:xfrm>
          <a:prstGeom prst="rect">
            <a:avLst/>
          </a:prstGeom>
          <a:noFill/>
          <a:ln>
            <a:noFill/>
          </a:ln>
        </p:spPr>
        <p:txBody>
          <a:bodyPr anchorCtr="0" anchor="ctr" bIns="156750" lIns="313500" spcFirstLastPara="1" rIns="313500" wrap="square" tIns="1567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1097281" y="1310640"/>
            <a:ext cx="7219951" cy="5577840"/>
          </a:xfrm>
          <a:prstGeom prst="rect">
            <a:avLst/>
          </a:prstGeom>
          <a:noFill/>
          <a:ln>
            <a:noFill/>
          </a:ln>
        </p:spPr>
        <p:txBody>
          <a:bodyPr anchorCtr="0" anchor="b" bIns="156750" lIns="313500" spcFirstLastPara="1" rIns="313500" wrap="square" tIns="156750">
            <a:noAutofit/>
          </a:bodyPr>
          <a:lstStyle>
            <a:lvl1pPr lvl="0" algn="l">
              <a:spcBef>
                <a:spcPts val="0"/>
              </a:spcBef>
              <a:spcAft>
                <a:spcPts val="0"/>
              </a:spcAft>
              <a:buClr>
                <a:schemeClr val="dk1"/>
              </a:buClr>
              <a:buSzPts val="6900"/>
              <a:buFont typeface="Calibri"/>
              <a:buNone/>
              <a:defRPr b="1" sz="6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8580120" y="1310643"/>
            <a:ext cx="12268199" cy="28094942"/>
          </a:xfrm>
          <a:prstGeom prst="rect">
            <a:avLst/>
          </a:prstGeom>
          <a:noFill/>
          <a:ln>
            <a:noFill/>
          </a:ln>
        </p:spPr>
        <p:txBody>
          <a:bodyPr anchorCtr="0" anchor="t" bIns="156750" lIns="313500" spcFirstLastPara="1" rIns="313500" wrap="square" tIns="156750">
            <a:noAutofit/>
          </a:bodyPr>
          <a:lstStyle>
            <a:lvl1pPr indent="-927100" lvl="0" marL="457200" algn="l">
              <a:spcBef>
                <a:spcPts val="2200"/>
              </a:spcBef>
              <a:spcAft>
                <a:spcPts val="0"/>
              </a:spcAft>
              <a:buClr>
                <a:schemeClr val="dk1"/>
              </a:buClr>
              <a:buSzPts val="11000"/>
              <a:buChar char="•"/>
              <a:defRPr sz="11000"/>
            </a:lvl1pPr>
            <a:lvl2pPr indent="-838200" lvl="1" marL="914400" algn="l">
              <a:spcBef>
                <a:spcPts val="1920"/>
              </a:spcBef>
              <a:spcAft>
                <a:spcPts val="0"/>
              </a:spcAft>
              <a:buClr>
                <a:schemeClr val="dk1"/>
              </a:buClr>
              <a:buSzPts val="9600"/>
              <a:buChar char="–"/>
              <a:defRPr sz="9600"/>
            </a:lvl2pPr>
            <a:lvl3pPr indent="-749300" lvl="2" marL="1371600" algn="l">
              <a:spcBef>
                <a:spcPts val="1640"/>
              </a:spcBef>
              <a:spcAft>
                <a:spcPts val="0"/>
              </a:spcAft>
              <a:buClr>
                <a:schemeClr val="dk1"/>
              </a:buClr>
              <a:buSzPts val="8200"/>
              <a:buChar char="•"/>
              <a:defRPr sz="8200"/>
            </a:lvl3pPr>
            <a:lvl4pPr indent="-666750" lvl="3" marL="1828800" algn="l">
              <a:spcBef>
                <a:spcPts val="1380"/>
              </a:spcBef>
              <a:spcAft>
                <a:spcPts val="0"/>
              </a:spcAft>
              <a:buClr>
                <a:schemeClr val="dk1"/>
              </a:buClr>
              <a:buSzPts val="6900"/>
              <a:buChar char="–"/>
              <a:defRPr sz="6900"/>
            </a:lvl4pPr>
            <a:lvl5pPr indent="-666750" lvl="4" marL="2286000" algn="l">
              <a:spcBef>
                <a:spcPts val="1380"/>
              </a:spcBef>
              <a:spcAft>
                <a:spcPts val="0"/>
              </a:spcAft>
              <a:buClr>
                <a:schemeClr val="dk1"/>
              </a:buClr>
              <a:buSzPts val="6900"/>
              <a:buChar char="»"/>
              <a:defRPr sz="6900"/>
            </a:lvl5pPr>
            <a:lvl6pPr indent="-666750" lvl="5" marL="2743200" algn="l">
              <a:spcBef>
                <a:spcPts val="1380"/>
              </a:spcBef>
              <a:spcAft>
                <a:spcPts val="0"/>
              </a:spcAft>
              <a:buClr>
                <a:schemeClr val="dk1"/>
              </a:buClr>
              <a:buSzPts val="6900"/>
              <a:buChar char="•"/>
              <a:defRPr sz="6900"/>
            </a:lvl6pPr>
            <a:lvl7pPr indent="-666750" lvl="6" marL="3200400" algn="l">
              <a:spcBef>
                <a:spcPts val="1380"/>
              </a:spcBef>
              <a:spcAft>
                <a:spcPts val="0"/>
              </a:spcAft>
              <a:buClr>
                <a:schemeClr val="dk1"/>
              </a:buClr>
              <a:buSzPts val="6900"/>
              <a:buChar char="•"/>
              <a:defRPr sz="6900"/>
            </a:lvl7pPr>
            <a:lvl8pPr indent="-666750" lvl="7" marL="3657600" algn="l">
              <a:spcBef>
                <a:spcPts val="1380"/>
              </a:spcBef>
              <a:spcAft>
                <a:spcPts val="0"/>
              </a:spcAft>
              <a:buClr>
                <a:schemeClr val="dk1"/>
              </a:buClr>
              <a:buSzPts val="6900"/>
              <a:buChar char="•"/>
              <a:defRPr sz="6900"/>
            </a:lvl8pPr>
            <a:lvl9pPr indent="-666750" lvl="8" marL="4114800" algn="l">
              <a:spcBef>
                <a:spcPts val="1380"/>
              </a:spcBef>
              <a:spcAft>
                <a:spcPts val="0"/>
              </a:spcAft>
              <a:buClr>
                <a:schemeClr val="dk1"/>
              </a:buClr>
              <a:buSzPts val="6900"/>
              <a:buChar char="•"/>
              <a:defRPr sz="6900"/>
            </a:lvl9pPr>
          </a:lstStyle>
          <a:p/>
        </p:txBody>
      </p:sp>
      <p:sp>
        <p:nvSpPr>
          <p:cNvPr id="57" name="Google Shape;57;p9"/>
          <p:cNvSpPr txBox="1"/>
          <p:nvPr>
            <p:ph idx="2" type="body"/>
          </p:nvPr>
        </p:nvSpPr>
        <p:spPr>
          <a:xfrm>
            <a:off x="1097281" y="6888483"/>
            <a:ext cx="7219951" cy="22517102"/>
          </a:xfrm>
          <a:prstGeom prst="rect">
            <a:avLst/>
          </a:prstGeom>
          <a:noFill/>
          <a:ln>
            <a:noFill/>
          </a:ln>
        </p:spPr>
        <p:txBody>
          <a:bodyPr anchorCtr="0" anchor="t" bIns="156750" lIns="313500" spcFirstLastPara="1" rIns="313500" wrap="square" tIns="156750">
            <a:noAutofit/>
          </a:bodyPr>
          <a:lstStyle>
            <a:lvl1pPr indent="-228600" lvl="0" marL="457200" algn="l">
              <a:spcBef>
                <a:spcPts val="960"/>
              </a:spcBef>
              <a:spcAft>
                <a:spcPts val="0"/>
              </a:spcAft>
              <a:buClr>
                <a:schemeClr val="dk1"/>
              </a:buClr>
              <a:buSzPts val="4800"/>
              <a:buNone/>
              <a:defRPr sz="4800"/>
            </a:lvl1pPr>
            <a:lvl2pPr indent="-228600" lvl="1" marL="914400" algn="l">
              <a:spcBef>
                <a:spcPts val="820"/>
              </a:spcBef>
              <a:spcAft>
                <a:spcPts val="0"/>
              </a:spcAft>
              <a:buClr>
                <a:schemeClr val="dk1"/>
              </a:buClr>
              <a:buSzPts val="4100"/>
              <a:buNone/>
              <a:defRPr sz="4100"/>
            </a:lvl2pPr>
            <a:lvl3pPr indent="-228600" lvl="2" marL="1371600" algn="l">
              <a:spcBef>
                <a:spcPts val="680"/>
              </a:spcBef>
              <a:spcAft>
                <a:spcPts val="0"/>
              </a:spcAft>
              <a:buClr>
                <a:schemeClr val="dk1"/>
              </a:buClr>
              <a:buSzPts val="3400"/>
              <a:buNone/>
              <a:defRPr sz="3400"/>
            </a:lvl3pPr>
            <a:lvl4pPr indent="-228600" lvl="3" marL="1828800" algn="l">
              <a:spcBef>
                <a:spcPts val="620"/>
              </a:spcBef>
              <a:spcAft>
                <a:spcPts val="0"/>
              </a:spcAft>
              <a:buClr>
                <a:schemeClr val="dk1"/>
              </a:buClr>
              <a:buSzPts val="3100"/>
              <a:buNone/>
              <a:defRPr sz="3100"/>
            </a:lvl4pPr>
            <a:lvl5pPr indent="-228600" lvl="4" marL="2286000" algn="l">
              <a:spcBef>
                <a:spcPts val="620"/>
              </a:spcBef>
              <a:spcAft>
                <a:spcPts val="0"/>
              </a:spcAft>
              <a:buClr>
                <a:schemeClr val="dk1"/>
              </a:buClr>
              <a:buSzPts val="3100"/>
              <a:buNone/>
              <a:defRPr sz="3100"/>
            </a:lvl5pPr>
            <a:lvl6pPr indent="-228600" lvl="5" marL="2743200" algn="l">
              <a:spcBef>
                <a:spcPts val="620"/>
              </a:spcBef>
              <a:spcAft>
                <a:spcPts val="0"/>
              </a:spcAft>
              <a:buClr>
                <a:schemeClr val="dk1"/>
              </a:buClr>
              <a:buSzPts val="3100"/>
              <a:buNone/>
              <a:defRPr sz="3100"/>
            </a:lvl6pPr>
            <a:lvl7pPr indent="-228600" lvl="6" marL="3200400" algn="l">
              <a:spcBef>
                <a:spcPts val="620"/>
              </a:spcBef>
              <a:spcAft>
                <a:spcPts val="0"/>
              </a:spcAft>
              <a:buClr>
                <a:schemeClr val="dk1"/>
              </a:buClr>
              <a:buSzPts val="3100"/>
              <a:buNone/>
              <a:defRPr sz="3100"/>
            </a:lvl7pPr>
            <a:lvl8pPr indent="-228600" lvl="7" marL="3657600" algn="l">
              <a:spcBef>
                <a:spcPts val="620"/>
              </a:spcBef>
              <a:spcAft>
                <a:spcPts val="0"/>
              </a:spcAft>
              <a:buClr>
                <a:schemeClr val="dk1"/>
              </a:buClr>
              <a:buSzPts val="3100"/>
              <a:buNone/>
              <a:defRPr sz="3100"/>
            </a:lvl8pPr>
            <a:lvl9pPr indent="-228600" lvl="8" marL="4114800" algn="l">
              <a:spcBef>
                <a:spcPts val="620"/>
              </a:spcBef>
              <a:spcAft>
                <a:spcPts val="0"/>
              </a:spcAft>
              <a:buClr>
                <a:schemeClr val="dk1"/>
              </a:buClr>
              <a:buSzPts val="3100"/>
              <a:buNone/>
              <a:defRPr sz="3100"/>
            </a:lvl9pPr>
          </a:lstStyle>
          <a:p/>
        </p:txBody>
      </p:sp>
      <p:sp>
        <p:nvSpPr>
          <p:cNvPr id="58" name="Google Shape;58;p9"/>
          <p:cNvSpPr txBox="1"/>
          <p:nvPr>
            <p:ph idx="10" type="dt"/>
          </p:nvPr>
        </p:nvSpPr>
        <p:spPr>
          <a:xfrm>
            <a:off x="1097280" y="30510481"/>
            <a:ext cx="5120640" cy="1752600"/>
          </a:xfrm>
          <a:prstGeom prst="rect">
            <a:avLst/>
          </a:prstGeom>
          <a:noFill/>
          <a:ln>
            <a:noFill/>
          </a:ln>
        </p:spPr>
        <p:txBody>
          <a:bodyPr anchorCtr="0" anchor="ctr" bIns="156750" lIns="313500" spcFirstLastPara="1" rIns="313500" wrap="square" tIns="156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7498080" y="30510481"/>
            <a:ext cx="6949440" cy="1752600"/>
          </a:xfrm>
          <a:prstGeom prst="rect">
            <a:avLst/>
          </a:prstGeom>
          <a:noFill/>
          <a:ln>
            <a:noFill/>
          </a:ln>
        </p:spPr>
        <p:txBody>
          <a:bodyPr anchorCtr="0" anchor="ctr" bIns="156750" lIns="313500" spcFirstLastPara="1" rIns="313500" wrap="square" tIns="1567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15727680" y="30510481"/>
            <a:ext cx="5120640" cy="1752600"/>
          </a:xfrm>
          <a:prstGeom prst="rect">
            <a:avLst/>
          </a:prstGeom>
          <a:noFill/>
          <a:ln>
            <a:noFill/>
          </a:ln>
        </p:spPr>
        <p:txBody>
          <a:bodyPr anchorCtr="0" anchor="ctr" bIns="156750" lIns="313500" spcFirstLastPara="1" rIns="313500" wrap="square" tIns="1567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4301491" y="23042880"/>
            <a:ext cx="13167360" cy="2720342"/>
          </a:xfrm>
          <a:prstGeom prst="rect">
            <a:avLst/>
          </a:prstGeom>
          <a:noFill/>
          <a:ln>
            <a:noFill/>
          </a:ln>
        </p:spPr>
        <p:txBody>
          <a:bodyPr anchorCtr="0" anchor="b" bIns="156750" lIns="313500" spcFirstLastPara="1" rIns="313500" wrap="square" tIns="156750">
            <a:noAutofit/>
          </a:bodyPr>
          <a:lstStyle>
            <a:lvl1pPr lvl="0" algn="l">
              <a:spcBef>
                <a:spcPts val="0"/>
              </a:spcBef>
              <a:spcAft>
                <a:spcPts val="0"/>
              </a:spcAft>
              <a:buClr>
                <a:schemeClr val="dk1"/>
              </a:buClr>
              <a:buSzPts val="6900"/>
              <a:buFont typeface="Calibri"/>
              <a:buNone/>
              <a:defRPr b="1" sz="6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4301491" y="2941320"/>
            <a:ext cx="13167360" cy="19751040"/>
          </a:xfrm>
          <a:prstGeom prst="rect">
            <a:avLst/>
          </a:prstGeom>
          <a:noFill/>
          <a:ln>
            <a:noFill/>
          </a:ln>
        </p:spPr>
        <p:txBody>
          <a:bodyPr anchorCtr="0" anchor="t" bIns="156750" lIns="313500" spcFirstLastPara="1" rIns="313500" wrap="square" tIns="156750">
            <a:noAutofit/>
          </a:bodyPr>
          <a:lstStyle>
            <a:lvl1pPr lvl="0" marR="0" rtl="0" algn="l">
              <a:spcBef>
                <a:spcPts val="2200"/>
              </a:spcBef>
              <a:spcAft>
                <a:spcPts val="0"/>
              </a:spcAft>
              <a:buClr>
                <a:schemeClr val="dk1"/>
              </a:buClr>
              <a:buSzPts val="11000"/>
              <a:buFont typeface="Arial"/>
              <a:buNone/>
              <a:defRPr b="0" i="0" sz="11000" u="none" cap="none" strike="noStrike">
                <a:solidFill>
                  <a:schemeClr val="dk1"/>
                </a:solidFill>
                <a:latin typeface="Calibri"/>
                <a:ea typeface="Calibri"/>
                <a:cs typeface="Calibri"/>
                <a:sym typeface="Calibri"/>
              </a:defRPr>
            </a:lvl1pPr>
            <a:lvl2pPr lvl="1"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2pPr>
            <a:lvl3pPr lvl="2" marR="0" rtl="0" algn="l">
              <a:spcBef>
                <a:spcPts val="1640"/>
              </a:spcBef>
              <a:spcAft>
                <a:spcPts val="0"/>
              </a:spcAft>
              <a:buClr>
                <a:schemeClr val="dk1"/>
              </a:buClr>
              <a:buSzPts val="8200"/>
              <a:buFont typeface="Arial"/>
              <a:buNone/>
              <a:defRPr b="0" i="0" sz="8200" u="none" cap="none" strike="noStrike">
                <a:solidFill>
                  <a:schemeClr val="dk1"/>
                </a:solidFill>
                <a:latin typeface="Calibri"/>
                <a:ea typeface="Calibri"/>
                <a:cs typeface="Calibri"/>
                <a:sym typeface="Calibri"/>
              </a:defRPr>
            </a:lvl3pPr>
            <a:lvl4pPr lvl="3" marR="0" rtl="0" algn="l">
              <a:spcBef>
                <a:spcPts val="1380"/>
              </a:spcBef>
              <a:spcAft>
                <a:spcPts val="0"/>
              </a:spcAft>
              <a:buClr>
                <a:schemeClr val="dk1"/>
              </a:buClr>
              <a:buSzPts val="6900"/>
              <a:buFont typeface="Arial"/>
              <a:buNone/>
              <a:defRPr b="0" i="0" sz="6900" u="none" cap="none" strike="noStrike">
                <a:solidFill>
                  <a:schemeClr val="dk1"/>
                </a:solidFill>
                <a:latin typeface="Calibri"/>
                <a:ea typeface="Calibri"/>
                <a:cs typeface="Calibri"/>
                <a:sym typeface="Calibri"/>
              </a:defRPr>
            </a:lvl4pPr>
            <a:lvl5pPr lvl="4" marR="0" rtl="0" algn="l">
              <a:spcBef>
                <a:spcPts val="1380"/>
              </a:spcBef>
              <a:spcAft>
                <a:spcPts val="0"/>
              </a:spcAft>
              <a:buClr>
                <a:schemeClr val="dk1"/>
              </a:buClr>
              <a:buSzPts val="6900"/>
              <a:buFont typeface="Arial"/>
              <a:buNone/>
              <a:defRPr b="0" i="0" sz="6900" u="none" cap="none" strike="noStrike">
                <a:solidFill>
                  <a:schemeClr val="dk1"/>
                </a:solidFill>
                <a:latin typeface="Calibri"/>
                <a:ea typeface="Calibri"/>
                <a:cs typeface="Calibri"/>
                <a:sym typeface="Calibri"/>
              </a:defRPr>
            </a:lvl5pPr>
            <a:lvl6pPr lvl="5" marR="0" rtl="0" algn="l">
              <a:spcBef>
                <a:spcPts val="1380"/>
              </a:spcBef>
              <a:spcAft>
                <a:spcPts val="0"/>
              </a:spcAft>
              <a:buClr>
                <a:schemeClr val="dk1"/>
              </a:buClr>
              <a:buSzPts val="6900"/>
              <a:buFont typeface="Arial"/>
              <a:buNone/>
              <a:defRPr b="0" i="0" sz="6900" u="none" cap="none" strike="noStrike">
                <a:solidFill>
                  <a:schemeClr val="dk1"/>
                </a:solidFill>
                <a:latin typeface="Calibri"/>
                <a:ea typeface="Calibri"/>
                <a:cs typeface="Calibri"/>
                <a:sym typeface="Calibri"/>
              </a:defRPr>
            </a:lvl6pPr>
            <a:lvl7pPr lvl="6" marR="0" rtl="0" algn="l">
              <a:spcBef>
                <a:spcPts val="1380"/>
              </a:spcBef>
              <a:spcAft>
                <a:spcPts val="0"/>
              </a:spcAft>
              <a:buClr>
                <a:schemeClr val="dk1"/>
              </a:buClr>
              <a:buSzPts val="6900"/>
              <a:buFont typeface="Arial"/>
              <a:buNone/>
              <a:defRPr b="0" i="0" sz="6900" u="none" cap="none" strike="noStrike">
                <a:solidFill>
                  <a:schemeClr val="dk1"/>
                </a:solidFill>
                <a:latin typeface="Calibri"/>
                <a:ea typeface="Calibri"/>
                <a:cs typeface="Calibri"/>
                <a:sym typeface="Calibri"/>
              </a:defRPr>
            </a:lvl7pPr>
            <a:lvl8pPr lvl="7" marR="0" rtl="0" algn="l">
              <a:spcBef>
                <a:spcPts val="1380"/>
              </a:spcBef>
              <a:spcAft>
                <a:spcPts val="0"/>
              </a:spcAft>
              <a:buClr>
                <a:schemeClr val="dk1"/>
              </a:buClr>
              <a:buSzPts val="6900"/>
              <a:buFont typeface="Arial"/>
              <a:buNone/>
              <a:defRPr b="0" i="0" sz="6900" u="none" cap="none" strike="noStrike">
                <a:solidFill>
                  <a:schemeClr val="dk1"/>
                </a:solidFill>
                <a:latin typeface="Calibri"/>
                <a:ea typeface="Calibri"/>
                <a:cs typeface="Calibri"/>
                <a:sym typeface="Calibri"/>
              </a:defRPr>
            </a:lvl8pPr>
            <a:lvl9pPr lvl="8" marR="0" rtl="0" algn="l">
              <a:spcBef>
                <a:spcPts val="1380"/>
              </a:spcBef>
              <a:spcAft>
                <a:spcPts val="0"/>
              </a:spcAft>
              <a:buClr>
                <a:schemeClr val="dk1"/>
              </a:buClr>
              <a:buSzPts val="6900"/>
              <a:buFont typeface="Arial"/>
              <a:buNone/>
              <a:defRPr b="0" i="0" sz="69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4301491" y="25763222"/>
            <a:ext cx="13167360" cy="3863338"/>
          </a:xfrm>
          <a:prstGeom prst="rect">
            <a:avLst/>
          </a:prstGeom>
          <a:noFill/>
          <a:ln>
            <a:noFill/>
          </a:ln>
        </p:spPr>
        <p:txBody>
          <a:bodyPr anchorCtr="0" anchor="t" bIns="156750" lIns="313500" spcFirstLastPara="1" rIns="313500" wrap="square" tIns="156750">
            <a:noAutofit/>
          </a:bodyPr>
          <a:lstStyle>
            <a:lvl1pPr indent="-228600" lvl="0" marL="457200" algn="l">
              <a:spcBef>
                <a:spcPts val="960"/>
              </a:spcBef>
              <a:spcAft>
                <a:spcPts val="0"/>
              </a:spcAft>
              <a:buClr>
                <a:schemeClr val="dk1"/>
              </a:buClr>
              <a:buSzPts val="4800"/>
              <a:buNone/>
              <a:defRPr sz="4800"/>
            </a:lvl1pPr>
            <a:lvl2pPr indent="-228600" lvl="1" marL="914400" algn="l">
              <a:spcBef>
                <a:spcPts val="820"/>
              </a:spcBef>
              <a:spcAft>
                <a:spcPts val="0"/>
              </a:spcAft>
              <a:buClr>
                <a:schemeClr val="dk1"/>
              </a:buClr>
              <a:buSzPts val="4100"/>
              <a:buNone/>
              <a:defRPr sz="4100"/>
            </a:lvl2pPr>
            <a:lvl3pPr indent="-228600" lvl="2" marL="1371600" algn="l">
              <a:spcBef>
                <a:spcPts val="680"/>
              </a:spcBef>
              <a:spcAft>
                <a:spcPts val="0"/>
              </a:spcAft>
              <a:buClr>
                <a:schemeClr val="dk1"/>
              </a:buClr>
              <a:buSzPts val="3400"/>
              <a:buNone/>
              <a:defRPr sz="3400"/>
            </a:lvl3pPr>
            <a:lvl4pPr indent="-228600" lvl="3" marL="1828800" algn="l">
              <a:spcBef>
                <a:spcPts val="620"/>
              </a:spcBef>
              <a:spcAft>
                <a:spcPts val="0"/>
              </a:spcAft>
              <a:buClr>
                <a:schemeClr val="dk1"/>
              </a:buClr>
              <a:buSzPts val="3100"/>
              <a:buNone/>
              <a:defRPr sz="3100"/>
            </a:lvl4pPr>
            <a:lvl5pPr indent="-228600" lvl="4" marL="2286000" algn="l">
              <a:spcBef>
                <a:spcPts val="620"/>
              </a:spcBef>
              <a:spcAft>
                <a:spcPts val="0"/>
              </a:spcAft>
              <a:buClr>
                <a:schemeClr val="dk1"/>
              </a:buClr>
              <a:buSzPts val="3100"/>
              <a:buNone/>
              <a:defRPr sz="3100"/>
            </a:lvl5pPr>
            <a:lvl6pPr indent="-228600" lvl="5" marL="2743200" algn="l">
              <a:spcBef>
                <a:spcPts val="620"/>
              </a:spcBef>
              <a:spcAft>
                <a:spcPts val="0"/>
              </a:spcAft>
              <a:buClr>
                <a:schemeClr val="dk1"/>
              </a:buClr>
              <a:buSzPts val="3100"/>
              <a:buNone/>
              <a:defRPr sz="3100"/>
            </a:lvl6pPr>
            <a:lvl7pPr indent="-228600" lvl="6" marL="3200400" algn="l">
              <a:spcBef>
                <a:spcPts val="620"/>
              </a:spcBef>
              <a:spcAft>
                <a:spcPts val="0"/>
              </a:spcAft>
              <a:buClr>
                <a:schemeClr val="dk1"/>
              </a:buClr>
              <a:buSzPts val="3100"/>
              <a:buNone/>
              <a:defRPr sz="3100"/>
            </a:lvl7pPr>
            <a:lvl8pPr indent="-228600" lvl="7" marL="3657600" algn="l">
              <a:spcBef>
                <a:spcPts val="620"/>
              </a:spcBef>
              <a:spcAft>
                <a:spcPts val="0"/>
              </a:spcAft>
              <a:buClr>
                <a:schemeClr val="dk1"/>
              </a:buClr>
              <a:buSzPts val="3100"/>
              <a:buNone/>
              <a:defRPr sz="3100"/>
            </a:lvl8pPr>
            <a:lvl9pPr indent="-228600" lvl="8" marL="4114800" algn="l">
              <a:spcBef>
                <a:spcPts val="620"/>
              </a:spcBef>
              <a:spcAft>
                <a:spcPts val="0"/>
              </a:spcAft>
              <a:buClr>
                <a:schemeClr val="dk1"/>
              </a:buClr>
              <a:buSzPts val="3100"/>
              <a:buNone/>
              <a:defRPr sz="3100"/>
            </a:lvl9pPr>
          </a:lstStyle>
          <a:p/>
        </p:txBody>
      </p:sp>
      <p:sp>
        <p:nvSpPr>
          <p:cNvPr id="65" name="Google Shape;65;p10"/>
          <p:cNvSpPr txBox="1"/>
          <p:nvPr>
            <p:ph idx="10" type="dt"/>
          </p:nvPr>
        </p:nvSpPr>
        <p:spPr>
          <a:xfrm>
            <a:off x="1097280" y="30510481"/>
            <a:ext cx="5120640" cy="1752600"/>
          </a:xfrm>
          <a:prstGeom prst="rect">
            <a:avLst/>
          </a:prstGeom>
          <a:noFill/>
          <a:ln>
            <a:noFill/>
          </a:ln>
        </p:spPr>
        <p:txBody>
          <a:bodyPr anchorCtr="0" anchor="ctr" bIns="156750" lIns="313500" spcFirstLastPara="1" rIns="313500" wrap="square" tIns="1567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7498080" y="30510481"/>
            <a:ext cx="6949440" cy="1752600"/>
          </a:xfrm>
          <a:prstGeom prst="rect">
            <a:avLst/>
          </a:prstGeom>
          <a:noFill/>
          <a:ln>
            <a:noFill/>
          </a:ln>
        </p:spPr>
        <p:txBody>
          <a:bodyPr anchorCtr="0" anchor="ctr" bIns="156750" lIns="313500" spcFirstLastPara="1" rIns="313500" wrap="square" tIns="1567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15727680" y="30510481"/>
            <a:ext cx="5120640" cy="1752600"/>
          </a:xfrm>
          <a:prstGeom prst="rect">
            <a:avLst/>
          </a:prstGeom>
          <a:noFill/>
          <a:ln>
            <a:noFill/>
          </a:ln>
        </p:spPr>
        <p:txBody>
          <a:bodyPr anchorCtr="0" anchor="ctr" bIns="156750" lIns="313500" spcFirstLastPara="1" rIns="313500" wrap="square" tIns="1567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97280" y="1318262"/>
            <a:ext cx="19751040" cy="5486400"/>
          </a:xfrm>
          <a:prstGeom prst="rect">
            <a:avLst/>
          </a:prstGeom>
          <a:noFill/>
          <a:ln>
            <a:noFill/>
          </a:ln>
        </p:spPr>
        <p:txBody>
          <a:bodyPr anchorCtr="0" anchor="ctr" bIns="156750" lIns="313500" spcFirstLastPara="1" rIns="313500" wrap="square" tIns="156750">
            <a:noAutofit/>
          </a:bodyPr>
          <a:lstStyle>
            <a:lvl1pPr lvl="0" marR="0" rtl="0" algn="ctr">
              <a:spcBef>
                <a:spcPts val="0"/>
              </a:spcBef>
              <a:spcAft>
                <a:spcPts val="0"/>
              </a:spcAft>
              <a:buClr>
                <a:schemeClr val="dk1"/>
              </a:buClr>
              <a:buSzPts val="15100"/>
              <a:buFont typeface="Calibri"/>
              <a:buNone/>
              <a:defRPr b="0" i="0" sz="15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97280" y="7680963"/>
            <a:ext cx="19751040" cy="21724621"/>
          </a:xfrm>
          <a:prstGeom prst="rect">
            <a:avLst/>
          </a:prstGeom>
          <a:noFill/>
          <a:ln>
            <a:noFill/>
          </a:ln>
        </p:spPr>
        <p:txBody>
          <a:bodyPr anchorCtr="0" anchor="t" bIns="156750" lIns="313500" spcFirstLastPara="1" rIns="313500" wrap="square" tIns="156750">
            <a:noAutofit/>
          </a:bodyPr>
          <a:lstStyle>
            <a:lvl1pPr indent="-927100" lvl="0" marL="457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49300" lvl="2" marL="1371600" marR="0" rtl="0" algn="l">
              <a:spcBef>
                <a:spcPts val="1640"/>
              </a:spcBef>
              <a:spcAft>
                <a:spcPts val="0"/>
              </a:spcAft>
              <a:buClr>
                <a:schemeClr val="dk1"/>
              </a:buClr>
              <a:buSzPts val="8200"/>
              <a:buFont typeface="Arial"/>
              <a:buChar char="•"/>
              <a:defRPr b="0" i="0" sz="8200" u="none" cap="none" strike="noStrike">
                <a:solidFill>
                  <a:schemeClr val="dk1"/>
                </a:solidFill>
                <a:latin typeface="Calibri"/>
                <a:ea typeface="Calibri"/>
                <a:cs typeface="Calibri"/>
                <a:sym typeface="Calibri"/>
              </a:defRPr>
            </a:lvl3pPr>
            <a:lvl4pPr indent="-666750" lvl="3" marL="1828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4pPr>
            <a:lvl5pPr indent="-666750" lvl="4" marL="22860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097280" y="30510481"/>
            <a:ext cx="5120640" cy="1752600"/>
          </a:xfrm>
          <a:prstGeom prst="rect">
            <a:avLst/>
          </a:prstGeom>
          <a:noFill/>
          <a:ln>
            <a:noFill/>
          </a:ln>
        </p:spPr>
        <p:txBody>
          <a:bodyPr anchorCtr="0" anchor="ctr" bIns="156750" lIns="313500" spcFirstLastPara="1" rIns="313500" wrap="square" tIns="156750">
            <a:noAutofit/>
          </a:bodyPr>
          <a:lstStyle>
            <a:lvl1pPr lvl="0" marR="0" rtl="0" algn="l">
              <a:spcBef>
                <a:spcPts val="0"/>
              </a:spcBef>
              <a:spcAft>
                <a:spcPts val="0"/>
              </a:spcAft>
              <a:buSzPts val="1400"/>
              <a:buNone/>
              <a:defRPr b="0" i="0" sz="41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7498080" y="30510481"/>
            <a:ext cx="6949440" cy="1752600"/>
          </a:xfrm>
          <a:prstGeom prst="rect">
            <a:avLst/>
          </a:prstGeom>
          <a:noFill/>
          <a:ln>
            <a:noFill/>
          </a:ln>
        </p:spPr>
        <p:txBody>
          <a:bodyPr anchorCtr="0" anchor="ctr" bIns="156750" lIns="313500" spcFirstLastPara="1" rIns="313500" wrap="square" tIns="156750">
            <a:noAutofit/>
          </a:bodyPr>
          <a:lstStyle>
            <a:lvl1pPr lvl="0" marR="0" rtl="0" algn="ctr">
              <a:spcBef>
                <a:spcPts val="0"/>
              </a:spcBef>
              <a:spcAft>
                <a:spcPts val="0"/>
              </a:spcAft>
              <a:buSzPts val="1400"/>
              <a:buNone/>
              <a:defRPr b="0" i="0" sz="41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15727680" y="30510481"/>
            <a:ext cx="5120640" cy="1752600"/>
          </a:xfrm>
          <a:prstGeom prst="rect">
            <a:avLst/>
          </a:prstGeom>
          <a:noFill/>
          <a:ln>
            <a:noFill/>
          </a:ln>
        </p:spPr>
        <p:txBody>
          <a:bodyPr anchorCtr="0" anchor="ctr" bIns="156750" lIns="313500" spcFirstLastPara="1" rIns="313500" wrap="square" tIns="156750">
            <a:noAutofit/>
          </a:bodyPr>
          <a:lstStyle>
            <a:lvl1pPr indent="0" lvl="0" marL="0" marR="0" rtl="0" algn="r">
              <a:spcBef>
                <a:spcPts val="0"/>
              </a:spcBef>
              <a:buNone/>
              <a:defRPr b="0" i="0" sz="4100" u="none" cap="none" strike="noStrike">
                <a:solidFill>
                  <a:srgbClr val="888888"/>
                </a:solidFill>
                <a:latin typeface="Calibri"/>
                <a:ea typeface="Calibri"/>
                <a:cs typeface="Calibri"/>
                <a:sym typeface="Calibri"/>
              </a:defRPr>
            </a:lvl1pPr>
            <a:lvl2pPr indent="0" lvl="1" marL="0" marR="0" rtl="0" algn="r">
              <a:spcBef>
                <a:spcPts val="0"/>
              </a:spcBef>
              <a:buNone/>
              <a:defRPr b="0" i="0" sz="4100" u="none" cap="none" strike="noStrike">
                <a:solidFill>
                  <a:srgbClr val="888888"/>
                </a:solidFill>
                <a:latin typeface="Calibri"/>
                <a:ea typeface="Calibri"/>
                <a:cs typeface="Calibri"/>
                <a:sym typeface="Calibri"/>
              </a:defRPr>
            </a:lvl2pPr>
            <a:lvl3pPr indent="0" lvl="2" marL="0" marR="0" rtl="0" algn="r">
              <a:spcBef>
                <a:spcPts val="0"/>
              </a:spcBef>
              <a:buNone/>
              <a:defRPr b="0" i="0" sz="4100" u="none" cap="none" strike="noStrike">
                <a:solidFill>
                  <a:srgbClr val="888888"/>
                </a:solidFill>
                <a:latin typeface="Calibri"/>
                <a:ea typeface="Calibri"/>
                <a:cs typeface="Calibri"/>
                <a:sym typeface="Calibri"/>
              </a:defRPr>
            </a:lvl3pPr>
            <a:lvl4pPr indent="0" lvl="3" marL="0" marR="0" rtl="0" algn="r">
              <a:spcBef>
                <a:spcPts val="0"/>
              </a:spcBef>
              <a:buNone/>
              <a:defRPr b="0" i="0" sz="4100" u="none" cap="none" strike="noStrike">
                <a:solidFill>
                  <a:srgbClr val="888888"/>
                </a:solidFill>
                <a:latin typeface="Calibri"/>
                <a:ea typeface="Calibri"/>
                <a:cs typeface="Calibri"/>
                <a:sym typeface="Calibri"/>
              </a:defRPr>
            </a:lvl4pPr>
            <a:lvl5pPr indent="0" lvl="4" marL="0" marR="0" rtl="0" algn="r">
              <a:spcBef>
                <a:spcPts val="0"/>
              </a:spcBef>
              <a:buNone/>
              <a:defRPr b="0" i="0" sz="4100" u="none" cap="none" strike="noStrike">
                <a:solidFill>
                  <a:srgbClr val="888888"/>
                </a:solidFill>
                <a:latin typeface="Calibri"/>
                <a:ea typeface="Calibri"/>
                <a:cs typeface="Calibri"/>
                <a:sym typeface="Calibri"/>
              </a:defRPr>
            </a:lvl5pPr>
            <a:lvl6pPr indent="0" lvl="5" marL="0" marR="0" rtl="0" algn="r">
              <a:spcBef>
                <a:spcPts val="0"/>
              </a:spcBef>
              <a:buNone/>
              <a:defRPr b="0" i="0" sz="4100" u="none" cap="none" strike="noStrike">
                <a:solidFill>
                  <a:srgbClr val="888888"/>
                </a:solidFill>
                <a:latin typeface="Calibri"/>
                <a:ea typeface="Calibri"/>
                <a:cs typeface="Calibri"/>
                <a:sym typeface="Calibri"/>
              </a:defRPr>
            </a:lvl6pPr>
            <a:lvl7pPr indent="0" lvl="6" marL="0" marR="0" rtl="0" algn="r">
              <a:spcBef>
                <a:spcPts val="0"/>
              </a:spcBef>
              <a:buNone/>
              <a:defRPr b="0" i="0" sz="4100" u="none" cap="none" strike="noStrike">
                <a:solidFill>
                  <a:srgbClr val="888888"/>
                </a:solidFill>
                <a:latin typeface="Calibri"/>
                <a:ea typeface="Calibri"/>
                <a:cs typeface="Calibri"/>
                <a:sym typeface="Calibri"/>
              </a:defRPr>
            </a:lvl7pPr>
            <a:lvl8pPr indent="0" lvl="7" marL="0" marR="0" rtl="0" algn="r">
              <a:spcBef>
                <a:spcPts val="0"/>
              </a:spcBef>
              <a:buNone/>
              <a:defRPr b="0" i="0" sz="4100" u="none" cap="none" strike="noStrike">
                <a:solidFill>
                  <a:srgbClr val="888888"/>
                </a:solidFill>
                <a:latin typeface="Calibri"/>
                <a:ea typeface="Calibri"/>
                <a:cs typeface="Calibri"/>
                <a:sym typeface="Calibri"/>
              </a:defRPr>
            </a:lvl8pPr>
            <a:lvl9pPr indent="0" lvl="8" marL="0" marR="0" rtl="0" algn="r">
              <a:spcBef>
                <a:spcPts val="0"/>
              </a:spcBef>
              <a:buNone/>
              <a:defRPr b="0" i="0" sz="4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jpg"/><Relationship Id="rId6" Type="http://schemas.openxmlformats.org/officeDocument/2006/relationships/image" Target="../media/image5.jpg"/><Relationship Id="rId7"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4795838" y="857250"/>
            <a:ext cx="16235363" cy="3657600"/>
          </a:xfrm>
          <a:prstGeom prst="rect">
            <a:avLst/>
          </a:prstGeom>
          <a:noFill/>
          <a:ln>
            <a:noFill/>
          </a:ln>
        </p:spPr>
        <p:txBody>
          <a:bodyPr anchorCtr="0" anchor="t" bIns="36575" lIns="36575" spcFirstLastPara="1" rIns="36575" wrap="square" tIns="36575">
            <a:noAutofit/>
          </a:bodyPr>
          <a:lstStyle/>
          <a:p>
            <a:pPr indent="0" lvl="0" marL="0" marR="0" rtl="0" algn="ctr">
              <a:lnSpc>
                <a:spcPct val="100000"/>
              </a:lnSpc>
              <a:spcBef>
                <a:spcPts val="0"/>
              </a:spcBef>
              <a:spcAft>
                <a:spcPts val="0"/>
              </a:spcAft>
              <a:buClr>
                <a:srgbClr val="000000"/>
              </a:buClr>
              <a:buSzPts val="7200"/>
              <a:buFont typeface="Times New Roman"/>
              <a:buNone/>
            </a:pPr>
            <a:r>
              <a:rPr b="1" lang="en-US" sz="7200">
                <a:latin typeface="Times New Roman"/>
                <a:ea typeface="Times New Roman"/>
                <a:cs typeface="Times New Roman"/>
                <a:sym typeface="Times New Roman"/>
              </a:rPr>
              <a:t>Makey Makey Classroom Display </a:t>
            </a:r>
            <a:endParaRPr/>
          </a:p>
          <a:p>
            <a:pPr indent="0" lvl="0" marL="0" marR="0" rtl="0" algn="ctr">
              <a:lnSpc>
                <a:spcPct val="100000"/>
              </a:lnSpc>
              <a:spcBef>
                <a:spcPts val="0"/>
              </a:spcBef>
              <a:spcAft>
                <a:spcPts val="0"/>
              </a:spcAft>
              <a:buClr>
                <a:srgbClr val="000000"/>
              </a:buClr>
              <a:buSzPts val="4800"/>
              <a:buFont typeface="Times New Roman"/>
              <a:buNone/>
            </a:pPr>
            <a:r>
              <a:rPr b="1" lang="en-US" sz="4800">
                <a:latin typeface="Times New Roman"/>
                <a:ea typeface="Times New Roman"/>
                <a:cs typeface="Times New Roman"/>
                <a:sym typeface="Times New Roman"/>
              </a:rPr>
              <a:t>Ethan Daily</a:t>
            </a:r>
            <a:endParaRPr b="1" i="0" sz="4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800"/>
              <a:buFont typeface="Calibri"/>
              <a:buNone/>
            </a:pPr>
            <a:r>
              <a:t/>
            </a:r>
            <a:endParaRPr b="1" i="0" sz="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600"/>
              <a:buFont typeface="Times New Roman"/>
              <a:buNone/>
            </a:pPr>
            <a:r>
              <a:rPr b="1" i="0" lang="en-US" sz="3600" u="none" cap="none" strike="noStrike">
                <a:solidFill>
                  <a:srgbClr val="000000"/>
                </a:solidFill>
                <a:latin typeface="Times New Roman"/>
                <a:ea typeface="Times New Roman"/>
                <a:cs typeface="Times New Roman"/>
                <a:sym typeface="Times New Roman"/>
              </a:rPr>
              <a:t>Mercer University - School of Engineering, Macon, GA</a:t>
            </a:r>
            <a:endParaRPr b="0" i="0" sz="1800" u="none" cap="none" strike="noStrike">
              <a:solidFill>
                <a:schemeClr val="dk1"/>
              </a:solidFill>
              <a:latin typeface="Arial"/>
              <a:ea typeface="Arial"/>
              <a:cs typeface="Arial"/>
              <a:sym typeface="Arial"/>
            </a:endParaRPr>
          </a:p>
        </p:txBody>
      </p:sp>
      <p:grpSp>
        <p:nvGrpSpPr>
          <p:cNvPr id="85" name="Google Shape;85;p13"/>
          <p:cNvGrpSpPr/>
          <p:nvPr/>
        </p:nvGrpSpPr>
        <p:grpSpPr>
          <a:xfrm>
            <a:off x="11150599" y="28965527"/>
            <a:ext cx="9829800" cy="914400"/>
            <a:chOff x="104404031" y="109493238"/>
            <a:chExt cx="13375783" cy="1475360"/>
          </a:xfrm>
        </p:grpSpPr>
        <p:pic>
          <p:nvPicPr>
            <p:cNvPr id="86" name="Google Shape;86;p13"/>
            <p:cNvPicPr preferRelativeResize="0"/>
            <p:nvPr/>
          </p:nvPicPr>
          <p:blipFill rotWithShape="1">
            <a:blip r:embed="rId3">
              <a:alphaModFix/>
            </a:blip>
            <a:srcRect b="0" l="0" r="0" t="0"/>
            <a:stretch/>
          </p:blipFill>
          <p:spPr>
            <a:xfrm>
              <a:off x="104404031" y="109493238"/>
              <a:ext cx="13375783" cy="1475360"/>
            </a:xfrm>
            <a:prstGeom prst="rect">
              <a:avLst/>
            </a:prstGeom>
            <a:noFill/>
            <a:ln>
              <a:noFill/>
            </a:ln>
          </p:spPr>
        </p:pic>
        <p:sp>
          <p:nvSpPr>
            <p:cNvPr id="87" name="Google Shape;87;p13"/>
            <p:cNvSpPr txBox="1"/>
            <p:nvPr/>
          </p:nvSpPr>
          <p:spPr>
            <a:xfrm>
              <a:off x="104444019" y="109521163"/>
              <a:ext cx="13258800" cy="1371599"/>
            </a:xfrm>
            <a:prstGeom prst="rect">
              <a:avLst/>
            </a:prstGeom>
            <a:noFill/>
            <a:ln>
              <a:noFill/>
            </a:ln>
          </p:spPr>
          <p:txBody>
            <a:bodyPr anchorCtr="0" anchor="t" bIns="36575" lIns="36575" spcFirstLastPara="1" rIns="36575" wrap="square" tIns="36575">
              <a:noAutofit/>
            </a:bodyPr>
            <a:lstStyle/>
            <a:p>
              <a:pPr indent="0" lvl="0" marL="0" marR="0" rtl="0" algn="ctr">
                <a:lnSpc>
                  <a:spcPct val="100000"/>
                </a:lnSpc>
                <a:spcBef>
                  <a:spcPts val="0"/>
                </a:spcBef>
                <a:spcAft>
                  <a:spcPts val="0"/>
                </a:spcAft>
                <a:buClr>
                  <a:srgbClr val="FFFFFF"/>
                </a:buClr>
                <a:buSzPts val="4800"/>
                <a:buFont typeface="Times New Roman"/>
                <a:buNone/>
              </a:pPr>
              <a:r>
                <a:rPr b="1" i="0" lang="en-US" sz="4800" u="none" cap="none" strike="noStrike">
                  <a:solidFill>
                    <a:srgbClr val="FFFFFF"/>
                  </a:solidFill>
                  <a:latin typeface="Times New Roman"/>
                  <a:ea typeface="Times New Roman"/>
                  <a:cs typeface="Times New Roman"/>
                  <a:sym typeface="Times New Roman"/>
                </a:rPr>
                <a:t>Acknowledgements</a:t>
              </a:r>
              <a:endParaRPr b="0" i="0" sz="1800" u="none" cap="none" strike="noStrike">
                <a:solidFill>
                  <a:schemeClr val="dk1"/>
                </a:solidFill>
                <a:latin typeface="Arial"/>
                <a:ea typeface="Arial"/>
                <a:cs typeface="Arial"/>
                <a:sym typeface="Arial"/>
              </a:endParaRPr>
            </a:p>
          </p:txBody>
        </p:sp>
      </p:grpSp>
      <p:sp>
        <p:nvSpPr>
          <p:cNvPr id="88" name="Google Shape;88;p13"/>
          <p:cNvSpPr txBox="1"/>
          <p:nvPr/>
        </p:nvSpPr>
        <p:spPr>
          <a:xfrm>
            <a:off x="11201400" y="29956125"/>
            <a:ext cx="9829800" cy="2057400"/>
          </a:xfrm>
          <a:prstGeom prst="rect">
            <a:avLst/>
          </a:prstGeom>
          <a:noFill/>
          <a:ln>
            <a:noFill/>
          </a:ln>
        </p:spPr>
        <p:txBody>
          <a:bodyPr anchorCtr="0" anchor="t" bIns="36575" lIns="36575" spcFirstLastPara="1" rIns="36575" wrap="square" tIns="36575">
            <a:noAutofit/>
          </a:bodyPr>
          <a:lstStyle/>
          <a:p>
            <a:pPr indent="0" lvl="0" marL="0" marR="0" rtl="0" algn="l">
              <a:lnSpc>
                <a:spcPct val="100000"/>
              </a:lnSpc>
              <a:spcBef>
                <a:spcPts val="0"/>
              </a:spcBef>
              <a:spcAft>
                <a:spcPts val="0"/>
              </a:spcAft>
              <a:buClr>
                <a:srgbClr val="000000"/>
              </a:buClr>
              <a:buSzPts val="2800"/>
              <a:buFont typeface="Times New Roman"/>
              <a:buNone/>
            </a:pPr>
            <a:r>
              <a:rPr lang="en-US" sz="2800">
                <a:latin typeface="Times New Roman"/>
                <a:ea typeface="Times New Roman"/>
                <a:cs typeface="Times New Roman"/>
                <a:sym typeface="Times New Roman"/>
              </a:rPr>
              <a:t>Thanks to my group </a:t>
            </a:r>
            <a:r>
              <a:rPr lang="en-US" sz="2800">
                <a:latin typeface="Times New Roman"/>
                <a:ea typeface="Times New Roman"/>
                <a:cs typeface="Times New Roman"/>
                <a:sym typeface="Times New Roman"/>
              </a:rPr>
              <a:t>members Eric Via and Megan Delmonico who helped design and build this piece of equipment.</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9" name="Google Shape;89;p13"/>
          <p:cNvSpPr txBox="1"/>
          <p:nvPr/>
        </p:nvSpPr>
        <p:spPr>
          <a:xfrm>
            <a:off x="0" y="31946850"/>
            <a:ext cx="21945600" cy="914400"/>
          </a:xfrm>
          <a:prstGeom prst="rect">
            <a:avLst/>
          </a:prstGeom>
          <a:noFill/>
          <a:ln>
            <a:noFill/>
          </a:ln>
        </p:spPr>
        <p:txBody>
          <a:bodyPr anchorCtr="0" anchor="t" bIns="36575" lIns="36575" spcFirstLastPara="1" rIns="36575" wrap="square" tIns="36575">
            <a:noAutofit/>
          </a:bodyPr>
          <a:lstStyle/>
          <a:p>
            <a:pPr indent="0" lvl="0" marL="0" marR="0" rtl="0" algn="ctr">
              <a:lnSpc>
                <a:spcPct val="100000"/>
              </a:lnSpc>
              <a:spcBef>
                <a:spcPts val="0"/>
              </a:spcBef>
              <a:spcAft>
                <a:spcPts val="0"/>
              </a:spcAft>
              <a:buClr>
                <a:srgbClr val="000000"/>
              </a:buClr>
              <a:buSzPts val="2800"/>
              <a:buFont typeface="Times New Roman"/>
              <a:buNone/>
            </a:pPr>
            <a:r>
              <a:rPr b="1" i="0" lang="en-US" sz="2800" u="none" cap="none" strike="noStrike">
                <a:solidFill>
                  <a:srgbClr val="000000"/>
                </a:solidFill>
                <a:latin typeface="Times New Roman"/>
                <a:ea typeface="Times New Roman"/>
                <a:cs typeface="Times New Roman"/>
                <a:sym typeface="Times New Roman"/>
              </a:rPr>
              <a:t>Mercer University — Spring 2019 — Macon, GA</a:t>
            </a:r>
            <a:endParaRPr b="0" i="0" sz="1800" u="none" cap="none" strike="noStrike">
              <a:solidFill>
                <a:schemeClr val="dk1"/>
              </a:solidFill>
              <a:latin typeface="Arial"/>
              <a:ea typeface="Arial"/>
              <a:cs typeface="Arial"/>
              <a:sym typeface="Arial"/>
            </a:endParaRPr>
          </a:p>
        </p:txBody>
      </p:sp>
      <p:cxnSp>
        <p:nvCxnSpPr>
          <p:cNvPr id="90" name="Google Shape;90;p13"/>
          <p:cNvCxnSpPr/>
          <p:nvPr/>
        </p:nvCxnSpPr>
        <p:spPr>
          <a:xfrm>
            <a:off x="914400" y="4560888"/>
            <a:ext cx="20116799" cy="0"/>
          </a:xfrm>
          <a:prstGeom prst="straightConnector1">
            <a:avLst/>
          </a:prstGeom>
          <a:noFill/>
          <a:ln cap="flat" cmpd="sng" w="152400">
            <a:solidFill>
              <a:srgbClr val="000000"/>
            </a:solidFill>
            <a:prstDash val="solid"/>
            <a:round/>
            <a:headEnd len="med" w="med" type="diamond"/>
            <a:tailEnd len="med" w="med" type="diamond"/>
          </a:ln>
        </p:spPr>
      </p:cxnSp>
      <p:sp>
        <p:nvSpPr>
          <p:cNvPr id="91" name="Google Shape;91;p13"/>
          <p:cNvSpPr txBox="1"/>
          <p:nvPr/>
        </p:nvSpPr>
        <p:spPr>
          <a:xfrm>
            <a:off x="914400" y="285750"/>
            <a:ext cx="7783513" cy="571500"/>
          </a:xfrm>
          <a:prstGeom prst="rect">
            <a:avLst/>
          </a:prstGeom>
          <a:noFill/>
          <a:ln>
            <a:noFill/>
          </a:ln>
        </p:spPr>
        <p:txBody>
          <a:bodyPr anchorCtr="0" anchor="t" bIns="36575" lIns="36575" spcFirstLastPara="1" rIns="36575" wrap="square" tIns="36575">
            <a:no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Adaptive Toy Engineering</a:t>
            </a:r>
            <a:endParaRPr b="0" i="0" sz="1800" u="none" cap="none" strike="noStrike">
              <a:solidFill>
                <a:schemeClr val="dk1"/>
              </a:solidFill>
              <a:latin typeface="Arial"/>
              <a:ea typeface="Arial"/>
              <a:cs typeface="Arial"/>
              <a:sym typeface="Arial"/>
            </a:endParaRPr>
          </a:p>
        </p:txBody>
      </p:sp>
      <p:sp>
        <p:nvSpPr>
          <p:cNvPr id="92" name="Google Shape;92;p13"/>
          <p:cNvSpPr txBox="1"/>
          <p:nvPr/>
        </p:nvSpPr>
        <p:spPr>
          <a:xfrm>
            <a:off x="914400" y="14487525"/>
            <a:ext cx="9829800" cy="5172075"/>
          </a:xfrm>
          <a:prstGeom prst="rect">
            <a:avLst/>
          </a:prstGeom>
          <a:noFill/>
          <a:ln>
            <a:noFill/>
          </a:ln>
        </p:spPr>
        <p:txBody>
          <a:bodyPr anchorCtr="0" anchor="t" bIns="36575" lIns="36575" spcFirstLastPara="1" rIns="36575" wrap="square" tIns="36575">
            <a:noAutofit/>
          </a:bodyPr>
          <a:lstStyle/>
          <a:p>
            <a:pPr indent="0" lvl="0" marL="0" marR="0" rtl="0" algn="just">
              <a:lnSpc>
                <a:spcPct val="100000"/>
              </a:lnSpc>
              <a:spcBef>
                <a:spcPts val="0"/>
              </a:spcBef>
              <a:spcAft>
                <a:spcPts val="0"/>
              </a:spcAft>
              <a:buClr>
                <a:srgbClr val="000000"/>
              </a:buClr>
              <a:buSzPts val="3600"/>
              <a:buFont typeface="Times New Roman"/>
              <a:buNone/>
            </a:pPr>
            <a:r>
              <a:t/>
            </a:r>
            <a:endParaRPr sz="36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600"/>
              <a:buFont typeface="Times New Roman"/>
              <a:buNone/>
            </a:pPr>
            <a:r>
              <a:rPr lang="en-US" sz="3600">
                <a:latin typeface="Times New Roman"/>
                <a:ea typeface="Times New Roman"/>
                <a:cs typeface="Times New Roman"/>
                <a:sym typeface="Times New Roman"/>
              </a:rPr>
              <a:t>	The main hardware consists of a Raspberry Pi 3, a Makey Makey, an LCD screen, and a 3D printed housing. The addition of a portable power supply is </a:t>
            </a:r>
            <a:r>
              <a:rPr lang="en-US" sz="3600">
                <a:latin typeface="Times New Roman"/>
                <a:ea typeface="Times New Roman"/>
                <a:cs typeface="Times New Roman"/>
                <a:sym typeface="Times New Roman"/>
              </a:rPr>
              <a:t>recommended to allow for portability. The hardware is all mounted in the chassis and 6 alligator clips are fed out to be attached to the Play-Doh buttons. </a:t>
            </a:r>
            <a:endParaRPr sz="36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3600"/>
              <a:buFont typeface="Calibri"/>
              <a:buNone/>
            </a:pPr>
            <a:r>
              <a:t/>
            </a:r>
            <a:endParaRPr b="0" i="0" sz="3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93" name="Google Shape;93;p13"/>
          <p:cNvPicPr preferRelativeResize="0"/>
          <p:nvPr/>
        </p:nvPicPr>
        <p:blipFill rotWithShape="1">
          <a:blip r:embed="rId4">
            <a:alphaModFix/>
          </a:blip>
          <a:srcRect b="0" l="22916" r="0" t="0"/>
          <a:stretch/>
        </p:blipFill>
        <p:spPr>
          <a:xfrm>
            <a:off x="914400" y="2800350"/>
            <a:ext cx="4229100" cy="1658938"/>
          </a:xfrm>
          <a:prstGeom prst="rect">
            <a:avLst/>
          </a:prstGeom>
          <a:noFill/>
          <a:ln>
            <a:noFill/>
          </a:ln>
        </p:spPr>
      </p:pic>
      <p:pic>
        <p:nvPicPr>
          <p:cNvPr descr="MercerSpiritMark1_300_CLR" id="94" name="Google Shape;94;p13"/>
          <p:cNvPicPr preferRelativeResize="0"/>
          <p:nvPr/>
        </p:nvPicPr>
        <p:blipFill rotWithShape="1">
          <a:blip r:embed="rId5">
            <a:alphaModFix/>
          </a:blip>
          <a:srcRect b="0" l="0" r="0" t="0"/>
          <a:stretch/>
        </p:blipFill>
        <p:spPr>
          <a:xfrm>
            <a:off x="914400" y="857250"/>
            <a:ext cx="3543300" cy="2057400"/>
          </a:xfrm>
          <a:prstGeom prst="rect">
            <a:avLst/>
          </a:prstGeom>
          <a:noFill/>
          <a:ln>
            <a:noFill/>
          </a:ln>
        </p:spPr>
      </p:pic>
      <p:sp>
        <p:nvSpPr>
          <p:cNvPr id="95" name="Google Shape;95;p13"/>
          <p:cNvSpPr txBox="1"/>
          <p:nvPr/>
        </p:nvSpPr>
        <p:spPr>
          <a:xfrm>
            <a:off x="914400" y="6000750"/>
            <a:ext cx="9829800" cy="7315200"/>
          </a:xfrm>
          <a:prstGeom prst="rect">
            <a:avLst/>
          </a:prstGeom>
          <a:noFill/>
          <a:ln>
            <a:noFill/>
          </a:ln>
        </p:spPr>
        <p:txBody>
          <a:bodyPr anchorCtr="0" anchor="t" bIns="36575" lIns="36575" spcFirstLastPara="1" rIns="36575" wrap="square" tIns="36575">
            <a:noAutofit/>
          </a:bodyPr>
          <a:lstStyle/>
          <a:p>
            <a:pPr indent="0" lvl="0" marL="0" marR="0" rtl="0" algn="just">
              <a:lnSpc>
                <a:spcPct val="100000"/>
              </a:lnSpc>
              <a:spcBef>
                <a:spcPts val="0"/>
              </a:spcBef>
              <a:spcAft>
                <a:spcPts val="0"/>
              </a:spcAft>
              <a:buClr>
                <a:srgbClr val="000000"/>
              </a:buClr>
              <a:buSzPts val="3600"/>
              <a:buFont typeface="Times New Roman"/>
              <a:buNone/>
            </a:pPr>
            <a:r>
              <a:t/>
            </a:r>
            <a:endParaRPr sz="36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600"/>
              <a:buFont typeface="Times New Roman"/>
              <a:buNone/>
            </a:pPr>
            <a:r>
              <a:t/>
            </a:r>
            <a:endParaRPr sz="36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600"/>
              <a:buFont typeface="Times New Roman"/>
              <a:buNone/>
            </a:pPr>
            <a:r>
              <a:rPr lang="en-US" sz="3600">
                <a:latin typeface="Times New Roman"/>
                <a:ea typeface="Times New Roman"/>
                <a:cs typeface="Times New Roman"/>
                <a:sym typeface="Times New Roman"/>
              </a:rPr>
              <a:t>	Sometimes children with disabilities have </a:t>
            </a:r>
            <a:r>
              <a:rPr lang="en-US" sz="3600">
                <a:latin typeface="Times New Roman"/>
                <a:ea typeface="Times New Roman"/>
                <a:cs typeface="Times New Roman"/>
                <a:sym typeface="Times New Roman"/>
              </a:rPr>
              <a:t>trouble</a:t>
            </a:r>
            <a:r>
              <a:rPr lang="en-US" sz="3600">
                <a:latin typeface="Times New Roman"/>
                <a:ea typeface="Times New Roman"/>
                <a:cs typeface="Times New Roman"/>
                <a:sym typeface="Times New Roman"/>
              </a:rPr>
              <a:t> expressing answers to their teachers in the classroom. They also may have trouble expressing how they are feeling at the moment. By implementing a portable screen along with a Makey Makey using Play-Doh as its buttons this display is  a portable and disabled friendly interactive display. </a:t>
            </a:r>
            <a:endParaRPr sz="36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3600"/>
              <a:buFont typeface="Calibri"/>
              <a:buNone/>
            </a:pPr>
            <a:r>
              <a:t/>
            </a:r>
            <a:endParaRPr b="0" i="0" sz="3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pSp>
        <p:nvGrpSpPr>
          <p:cNvPr id="96" name="Google Shape;96;p13"/>
          <p:cNvGrpSpPr/>
          <p:nvPr/>
        </p:nvGrpSpPr>
        <p:grpSpPr>
          <a:xfrm>
            <a:off x="914397" y="4743453"/>
            <a:ext cx="9829800" cy="914400"/>
            <a:chOff x="103520169" y="108807438"/>
            <a:chExt cx="13375783" cy="1475360"/>
          </a:xfrm>
        </p:grpSpPr>
        <p:pic>
          <p:nvPicPr>
            <p:cNvPr id="97" name="Google Shape;97;p13"/>
            <p:cNvPicPr preferRelativeResize="0"/>
            <p:nvPr/>
          </p:nvPicPr>
          <p:blipFill rotWithShape="1">
            <a:blip r:embed="rId3">
              <a:alphaModFix/>
            </a:blip>
            <a:srcRect b="0" l="0" r="0" t="0"/>
            <a:stretch/>
          </p:blipFill>
          <p:spPr>
            <a:xfrm>
              <a:off x="103520169" y="108807438"/>
              <a:ext cx="13375783" cy="1475360"/>
            </a:xfrm>
            <a:prstGeom prst="rect">
              <a:avLst/>
            </a:prstGeom>
            <a:noFill/>
            <a:ln>
              <a:noFill/>
            </a:ln>
          </p:spPr>
        </p:pic>
        <p:sp>
          <p:nvSpPr>
            <p:cNvPr id="98" name="Google Shape;98;p13"/>
            <p:cNvSpPr txBox="1"/>
            <p:nvPr/>
          </p:nvSpPr>
          <p:spPr>
            <a:xfrm>
              <a:off x="103560150" y="108835363"/>
              <a:ext cx="13258801" cy="1371599"/>
            </a:xfrm>
            <a:prstGeom prst="rect">
              <a:avLst/>
            </a:prstGeom>
            <a:noFill/>
            <a:ln>
              <a:noFill/>
            </a:ln>
          </p:spPr>
          <p:txBody>
            <a:bodyPr anchorCtr="0" anchor="t" bIns="36575" lIns="36575" spcFirstLastPara="1" rIns="36575" wrap="square" tIns="36575">
              <a:noAutofit/>
            </a:bodyPr>
            <a:lstStyle/>
            <a:p>
              <a:pPr indent="0" lvl="0" marL="0" marR="0" rtl="0" algn="ctr">
                <a:lnSpc>
                  <a:spcPct val="100000"/>
                </a:lnSpc>
                <a:spcBef>
                  <a:spcPts val="0"/>
                </a:spcBef>
                <a:spcAft>
                  <a:spcPts val="0"/>
                </a:spcAft>
                <a:buClr>
                  <a:srgbClr val="FFFFFF"/>
                </a:buClr>
                <a:buSzPts val="4800"/>
                <a:buFont typeface="Times New Roman"/>
                <a:buNone/>
              </a:pPr>
              <a:r>
                <a:rPr b="1" i="0" lang="en-US" sz="4800" u="none" cap="none" strike="noStrike">
                  <a:solidFill>
                    <a:srgbClr val="FFFFFF"/>
                  </a:solidFill>
                  <a:latin typeface="Times New Roman"/>
                  <a:ea typeface="Times New Roman"/>
                  <a:cs typeface="Times New Roman"/>
                  <a:sym typeface="Times New Roman"/>
                </a:rPr>
                <a:t>Abstract</a:t>
              </a:r>
              <a:endParaRPr b="0" i="0" sz="1800" u="none" cap="none" strike="noStrike">
                <a:solidFill>
                  <a:schemeClr val="dk1"/>
                </a:solidFill>
                <a:latin typeface="Arial"/>
                <a:ea typeface="Arial"/>
                <a:cs typeface="Arial"/>
                <a:sym typeface="Arial"/>
              </a:endParaRPr>
            </a:p>
          </p:txBody>
        </p:sp>
      </p:grpSp>
      <p:grpSp>
        <p:nvGrpSpPr>
          <p:cNvPr id="99" name="Google Shape;99;p13"/>
          <p:cNvGrpSpPr/>
          <p:nvPr/>
        </p:nvGrpSpPr>
        <p:grpSpPr>
          <a:xfrm>
            <a:off x="914396" y="13544551"/>
            <a:ext cx="9829800" cy="914400"/>
            <a:chOff x="104256719" y="109378938"/>
            <a:chExt cx="13375783" cy="1475360"/>
          </a:xfrm>
        </p:grpSpPr>
        <p:pic>
          <p:nvPicPr>
            <p:cNvPr id="100" name="Google Shape;100;p13"/>
            <p:cNvPicPr preferRelativeResize="0"/>
            <p:nvPr/>
          </p:nvPicPr>
          <p:blipFill rotWithShape="1">
            <a:blip r:embed="rId3">
              <a:alphaModFix/>
            </a:blip>
            <a:srcRect b="0" l="0" r="0" t="0"/>
            <a:stretch/>
          </p:blipFill>
          <p:spPr>
            <a:xfrm>
              <a:off x="104256719" y="109378938"/>
              <a:ext cx="13375783" cy="1475360"/>
            </a:xfrm>
            <a:prstGeom prst="rect">
              <a:avLst/>
            </a:prstGeom>
            <a:noFill/>
            <a:ln>
              <a:noFill/>
            </a:ln>
          </p:spPr>
        </p:pic>
        <p:sp>
          <p:nvSpPr>
            <p:cNvPr id="101" name="Google Shape;101;p13"/>
            <p:cNvSpPr txBox="1"/>
            <p:nvPr/>
          </p:nvSpPr>
          <p:spPr>
            <a:xfrm>
              <a:off x="104296706" y="109406863"/>
              <a:ext cx="13258801" cy="1371599"/>
            </a:xfrm>
            <a:prstGeom prst="rect">
              <a:avLst/>
            </a:prstGeom>
            <a:noFill/>
            <a:ln>
              <a:noFill/>
            </a:ln>
          </p:spPr>
          <p:txBody>
            <a:bodyPr anchorCtr="0" anchor="t" bIns="36575" lIns="36575" spcFirstLastPara="1" rIns="36575" wrap="square" tIns="36575">
              <a:noAutofit/>
            </a:bodyPr>
            <a:lstStyle/>
            <a:p>
              <a:pPr indent="0" lvl="0" marL="0" marR="0" rtl="0" algn="ctr">
                <a:lnSpc>
                  <a:spcPct val="100000"/>
                </a:lnSpc>
                <a:spcBef>
                  <a:spcPts val="0"/>
                </a:spcBef>
                <a:spcAft>
                  <a:spcPts val="0"/>
                </a:spcAft>
                <a:buClr>
                  <a:srgbClr val="FFFFFF"/>
                </a:buClr>
                <a:buSzPts val="4800"/>
                <a:buFont typeface="Times New Roman"/>
                <a:buNone/>
              </a:pPr>
              <a:r>
                <a:rPr b="1" lang="en-US" sz="4800">
                  <a:solidFill>
                    <a:srgbClr val="FFFFFF"/>
                  </a:solidFill>
                  <a:latin typeface="Times New Roman"/>
                  <a:ea typeface="Times New Roman"/>
                  <a:cs typeface="Times New Roman"/>
                  <a:sym typeface="Times New Roman"/>
                </a:rPr>
                <a:t>The Hardware</a:t>
              </a:r>
              <a:endParaRPr b="0" i="0" sz="1800" u="none" cap="none" strike="noStrike">
                <a:solidFill>
                  <a:schemeClr val="dk1"/>
                </a:solidFill>
                <a:latin typeface="Arial"/>
                <a:ea typeface="Arial"/>
                <a:cs typeface="Arial"/>
                <a:sym typeface="Arial"/>
              </a:endParaRPr>
            </a:p>
          </p:txBody>
        </p:sp>
      </p:grpSp>
      <p:sp>
        <p:nvSpPr>
          <p:cNvPr id="102" name="Google Shape;102;p13"/>
          <p:cNvSpPr txBox="1"/>
          <p:nvPr/>
        </p:nvSpPr>
        <p:spPr>
          <a:xfrm>
            <a:off x="914400" y="21316950"/>
            <a:ext cx="9829800" cy="7169100"/>
          </a:xfrm>
          <a:prstGeom prst="rect">
            <a:avLst/>
          </a:prstGeom>
          <a:noFill/>
          <a:ln>
            <a:noFill/>
          </a:ln>
        </p:spPr>
        <p:txBody>
          <a:bodyPr anchorCtr="0" anchor="t" bIns="36575" lIns="36575" spcFirstLastPara="1" rIns="36575" wrap="square" tIns="36575">
            <a:noAutofit/>
          </a:bodyPr>
          <a:lstStyle/>
          <a:p>
            <a:pPr indent="0" lvl="0" marL="0" marR="0" rtl="0" algn="ctr">
              <a:lnSpc>
                <a:spcPct val="100000"/>
              </a:lnSpc>
              <a:spcBef>
                <a:spcPts val="0"/>
              </a:spcBef>
              <a:spcAft>
                <a:spcPts val="0"/>
              </a:spcAft>
              <a:buClr>
                <a:schemeClr val="dk1"/>
              </a:buClr>
              <a:buSzPts val="3600"/>
              <a:buFont typeface="Calibri"/>
              <a:buNone/>
            </a:pPr>
            <a:r>
              <a:t/>
            </a:r>
            <a:endParaRPr sz="36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3600"/>
              <a:buFont typeface="Calibri"/>
              <a:buNone/>
            </a:pPr>
            <a:r>
              <a:t/>
            </a:r>
            <a:endParaRPr sz="36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3600"/>
              <a:buFont typeface="Calibri"/>
              <a:buNone/>
            </a:pPr>
            <a:r>
              <a:t/>
            </a:r>
            <a:endParaRPr sz="36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3600"/>
              <a:buFont typeface="Calibri"/>
              <a:buNone/>
            </a:pPr>
            <a:r>
              <a:t/>
            </a:r>
            <a:endParaRPr sz="36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3600"/>
              <a:buFont typeface="Calibri"/>
              <a:buNone/>
            </a:pPr>
            <a:r>
              <a:t/>
            </a:r>
            <a:endParaRPr sz="36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3600"/>
              <a:buFont typeface="Calibri"/>
              <a:buNone/>
            </a:pPr>
            <a:r>
              <a:t/>
            </a:r>
            <a:endParaRPr sz="36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3600"/>
              <a:buFont typeface="Calibri"/>
              <a:buNone/>
            </a:pPr>
            <a:r>
              <a:t/>
            </a:r>
            <a:endParaRPr sz="36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3600"/>
              <a:buFont typeface="Calibri"/>
              <a:buNone/>
            </a:pPr>
            <a:r>
              <a:t/>
            </a:r>
            <a:endParaRPr sz="36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600"/>
              <a:buFont typeface="Calibri"/>
              <a:buNone/>
            </a:pPr>
            <a:r>
              <a:t/>
            </a:r>
            <a:endParaRPr sz="36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600"/>
              <a:buFont typeface="Calibri"/>
              <a:buNone/>
            </a:pPr>
            <a:r>
              <a:t/>
            </a:r>
            <a:endParaRPr sz="36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600"/>
              <a:buFont typeface="Calibri"/>
              <a:buNone/>
            </a:pPr>
            <a:r>
              <a:t/>
            </a:r>
            <a:endParaRPr sz="3600">
              <a:latin typeface="Times New Roman"/>
              <a:ea typeface="Times New Roman"/>
              <a:cs typeface="Times New Roman"/>
              <a:sym typeface="Times New Roman"/>
            </a:endParaRPr>
          </a:p>
          <a:p>
            <a:pPr indent="457200" lvl="0" marL="914400" marR="0" rtl="0" algn="l">
              <a:lnSpc>
                <a:spcPct val="100000"/>
              </a:lnSpc>
              <a:spcBef>
                <a:spcPts val="0"/>
              </a:spcBef>
              <a:spcAft>
                <a:spcPts val="0"/>
              </a:spcAft>
              <a:buClr>
                <a:schemeClr val="dk1"/>
              </a:buClr>
              <a:buSzPts val="3600"/>
              <a:buFont typeface="Calibri"/>
              <a:buNone/>
            </a:pPr>
            <a:r>
              <a:rPr i="1" lang="en-US" sz="3600">
                <a:latin typeface="Times New Roman"/>
                <a:ea typeface="Times New Roman"/>
                <a:cs typeface="Times New Roman"/>
                <a:sym typeface="Times New Roman"/>
              </a:rPr>
              <a:t>The system shown without housing</a:t>
            </a:r>
            <a:endParaRPr i="1" sz="36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3600"/>
              <a:buFont typeface="Calibri"/>
              <a:buNone/>
            </a:pPr>
            <a:r>
              <a:t/>
            </a:r>
            <a:endParaRPr sz="36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3600"/>
              <a:buFont typeface="Calibri"/>
              <a:buNone/>
            </a:pPr>
            <a:r>
              <a:t/>
            </a:r>
            <a:endParaRPr sz="36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3600"/>
              <a:buFont typeface="Calibri"/>
              <a:buNone/>
            </a:pPr>
            <a:r>
              <a:t/>
            </a:r>
            <a:endParaRPr sz="36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pSp>
        <p:nvGrpSpPr>
          <p:cNvPr id="103" name="Google Shape;103;p13"/>
          <p:cNvGrpSpPr/>
          <p:nvPr/>
        </p:nvGrpSpPr>
        <p:grpSpPr>
          <a:xfrm>
            <a:off x="914396" y="20373979"/>
            <a:ext cx="9829800" cy="914400"/>
            <a:chOff x="104412250" y="109563363"/>
            <a:chExt cx="13375783" cy="1475360"/>
          </a:xfrm>
        </p:grpSpPr>
        <p:pic>
          <p:nvPicPr>
            <p:cNvPr id="104" name="Google Shape;104;p13"/>
            <p:cNvPicPr preferRelativeResize="0"/>
            <p:nvPr/>
          </p:nvPicPr>
          <p:blipFill rotWithShape="1">
            <a:blip r:embed="rId3">
              <a:alphaModFix/>
            </a:blip>
            <a:srcRect b="0" l="0" r="0" t="0"/>
            <a:stretch/>
          </p:blipFill>
          <p:spPr>
            <a:xfrm>
              <a:off x="104412250" y="109563363"/>
              <a:ext cx="13375783" cy="1475360"/>
            </a:xfrm>
            <a:prstGeom prst="rect">
              <a:avLst/>
            </a:prstGeom>
            <a:noFill/>
            <a:ln>
              <a:noFill/>
            </a:ln>
          </p:spPr>
        </p:pic>
        <p:sp>
          <p:nvSpPr>
            <p:cNvPr id="105" name="Google Shape;105;p13"/>
            <p:cNvSpPr txBox="1"/>
            <p:nvPr/>
          </p:nvSpPr>
          <p:spPr>
            <a:xfrm>
              <a:off x="104452238" y="109591288"/>
              <a:ext cx="13258801" cy="1371599"/>
            </a:xfrm>
            <a:prstGeom prst="rect">
              <a:avLst/>
            </a:prstGeom>
            <a:noFill/>
            <a:ln>
              <a:noFill/>
            </a:ln>
          </p:spPr>
          <p:txBody>
            <a:bodyPr anchorCtr="0" anchor="t" bIns="36575" lIns="36575" spcFirstLastPara="1" rIns="36575" wrap="square" tIns="36575">
              <a:noAutofit/>
            </a:bodyPr>
            <a:lstStyle/>
            <a:p>
              <a:pPr indent="0" lvl="0" marL="0" marR="0" rtl="0" algn="ctr">
                <a:lnSpc>
                  <a:spcPct val="100000"/>
                </a:lnSpc>
                <a:spcBef>
                  <a:spcPts val="0"/>
                </a:spcBef>
                <a:spcAft>
                  <a:spcPts val="0"/>
                </a:spcAft>
                <a:buClr>
                  <a:srgbClr val="FFFFFF"/>
                </a:buClr>
                <a:buSzPts val="4800"/>
                <a:buFont typeface="Times New Roman"/>
                <a:buNone/>
              </a:pPr>
              <a:r>
                <a:rPr b="1" lang="en-US" sz="4800">
                  <a:solidFill>
                    <a:srgbClr val="FFFFFF"/>
                  </a:solidFill>
                  <a:latin typeface="Times New Roman"/>
                  <a:ea typeface="Times New Roman"/>
                  <a:cs typeface="Times New Roman"/>
                  <a:sym typeface="Times New Roman"/>
                </a:rPr>
                <a:t>Fully Setup</a:t>
              </a:r>
              <a:endParaRPr b="0" i="0" sz="1800" u="none" cap="none" strike="noStrike">
                <a:solidFill>
                  <a:schemeClr val="dk1"/>
                </a:solidFill>
                <a:latin typeface="Arial"/>
                <a:ea typeface="Arial"/>
                <a:cs typeface="Arial"/>
                <a:sym typeface="Arial"/>
              </a:endParaRPr>
            </a:p>
          </p:txBody>
        </p:sp>
      </p:grpSp>
      <p:sp>
        <p:nvSpPr>
          <p:cNvPr id="106" name="Google Shape;106;p13"/>
          <p:cNvSpPr txBox="1"/>
          <p:nvPr/>
        </p:nvSpPr>
        <p:spPr>
          <a:xfrm>
            <a:off x="11201400" y="5686425"/>
            <a:ext cx="9829800" cy="5172075"/>
          </a:xfrm>
          <a:prstGeom prst="rect">
            <a:avLst/>
          </a:prstGeom>
          <a:noFill/>
          <a:ln>
            <a:noFill/>
          </a:ln>
        </p:spPr>
        <p:txBody>
          <a:bodyPr anchorCtr="0" anchor="t" bIns="36575" lIns="36575" spcFirstLastPara="1" rIns="36575" wrap="square" tIns="36575">
            <a:noAutofit/>
          </a:bodyPr>
          <a:lstStyle/>
          <a:p>
            <a:pPr indent="0" lvl="0" marL="0" marR="0" rtl="0" algn="just">
              <a:lnSpc>
                <a:spcPct val="100000"/>
              </a:lnSpc>
              <a:spcBef>
                <a:spcPts val="0"/>
              </a:spcBef>
              <a:spcAft>
                <a:spcPts val="0"/>
              </a:spcAft>
              <a:buClr>
                <a:srgbClr val="000000"/>
              </a:buClr>
              <a:buSzPts val="3600"/>
              <a:buFont typeface="Times New Roman"/>
              <a:buNone/>
            </a:pPr>
            <a:r>
              <a:t/>
            </a:r>
            <a:endParaRPr sz="36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600"/>
              <a:buFont typeface="Times New Roman"/>
              <a:buNone/>
            </a:pPr>
            <a:r>
              <a:rPr lang="en-US" sz="3600">
                <a:latin typeface="Times New Roman"/>
                <a:ea typeface="Times New Roman"/>
                <a:cs typeface="Times New Roman"/>
                <a:sym typeface="Times New Roman"/>
              </a:rPr>
              <a:t>	The Makey Makey is </a:t>
            </a:r>
            <a:r>
              <a:rPr lang="en-US" sz="3600">
                <a:latin typeface="Times New Roman"/>
                <a:ea typeface="Times New Roman"/>
                <a:cs typeface="Times New Roman"/>
                <a:sym typeface="Times New Roman"/>
              </a:rPr>
              <a:t>natively</a:t>
            </a:r>
            <a:r>
              <a:rPr lang="en-US" sz="3600">
                <a:latin typeface="Times New Roman"/>
                <a:ea typeface="Times New Roman"/>
                <a:cs typeface="Times New Roman"/>
                <a:sym typeface="Times New Roman"/>
              </a:rPr>
              <a:t> compatible with Scratch a simple block coding IDE. This makes it very easy to change and implement new features for each of the Makey Makey connections. The software itself consists of multiple if statements running in a loop checking each of the Play-Doh buttons. Upon a button being pressed the software either shows Yes/No or changes the emotional state between happy, confused, and angry.</a:t>
            </a:r>
            <a:endParaRPr sz="36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600"/>
              <a:buFont typeface="Times New Roman"/>
              <a:buNone/>
            </a:pPr>
            <a:r>
              <a:rPr lang="en-US" sz="3600">
                <a:latin typeface="Times New Roman"/>
                <a:ea typeface="Times New Roman"/>
                <a:cs typeface="Times New Roman"/>
                <a:sym typeface="Times New Roman"/>
              </a:rPr>
              <a:t>	</a:t>
            </a:r>
            <a:endParaRPr sz="36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3600"/>
              <a:buFont typeface="Calibri"/>
              <a:buNone/>
            </a:pPr>
            <a:r>
              <a:t/>
            </a:r>
            <a:endParaRPr b="0" i="0" sz="3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pSp>
        <p:nvGrpSpPr>
          <p:cNvPr id="107" name="Google Shape;107;p13"/>
          <p:cNvGrpSpPr/>
          <p:nvPr/>
        </p:nvGrpSpPr>
        <p:grpSpPr>
          <a:xfrm>
            <a:off x="11201399" y="4743450"/>
            <a:ext cx="9829800" cy="914400"/>
            <a:chOff x="104567788" y="109747775"/>
            <a:chExt cx="13375783" cy="1475360"/>
          </a:xfrm>
        </p:grpSpPr>
        <p:pic>
          <p:nvPicPr>
            <p:cNvPr id="108" name="Google Shape;108;p13"/>
            <p:cNvPicPr preferRelativeResize="0"/>
            <p:nvPr/>
          </p:nvPicPr>
          <p:blipFill rotWithShape="1">
            <a:blip r:embed="rId3">
              <a:alphaModFix/>
            </a:blip>
            <a:srcRect b="0" l="0" r="0" t="0"/>
            <a:stretch/>
          </p:blipFill>
          <p:spPr>
            <a:xfrm>
              <a:off x="104567788" y="109747775"/>
              <a:ext cx="13375783" cy="1475360"/>
            </a:xfrm>
            <a:prstGeom prst="rect">
              <a:avLst/>
            </a:prstGeom>
            <a:noFill/>
            <a:ln>
              <a:noFill/>
            </a:ln>
          </p:spPr>
        </p:pic>
        <p:sp>
          <p:nvSpPr>
            <p:cNvPr id="109" name="Google Shape;109;p13"/>
            <p:cNvSpPr txBox="1"/>
            <p:nvPr/>
          </p:nvSpPr>
          <p:spPr>
            <a:xfrm>
              <a:off x="104607769" y="109775713"/>
              <a:ext cx="13258801" cy="1371599"/>
            </a:xfrm>
            <a:prstGeom prst="rect">
              <a:avLst/>
            </a:prstGeom>
            <a:noFill/>
            <a:ln>
              <a:noFill/>
            </a:ln>
          </p:spPr>
          <p:txBody>
            <a:bodyPr anchorCtr="0" anchor="t" bIns="36575" lIns="36575" spcFirstLastPara="1" rIns="36575" wrap="square" tIns="36575">
              <a:noAutofit/>
            </a:bodyPr>
            <a:lstStyle/>
            <a:p>
              <a:pPr indent="0" lvl="0" marL="0" marR="0" rtl="0" algn="ctr">
                <a:lnSpc>
                  <a:spcPct val="100000"/>
                </a:lnSpc>
                <a:spcBef>
                  <a:spcPts val="0"/>
                </a:spcBef>
                <a:spcAft>
                  <a:spcPts val="0"/>
                </a:spcAft>
                <a:buClr>
                  <a:srgbClr val="FFFFFF"/>
                </a:buClr>
                <a:buSzPts val="4800"/>
                <a:buFont typeface="Times New Roman"/>
                <a:buNone/>
              </a:pPr>
              <a:r>
                <a:rPr b="1" lang="en-US" sz="4800">
                  <a:solidFill>
                    <a:srgbClr val="FFFFFF"/>
                  </a:solidFill>
                  <a:latin typeface="Times New Roman"/>
                  <a:ea typeface="Times New Roman"/>
                  <a:cs typeface="Times New Roman"/>
                  <a:sym typeface="Times New Roman"/>
                </a:rPr>
                <a:t>The Software</a:t>
              </a:r>
              <a:endParaRPr b="0" i="0" sz="1800" u="none" cap="none" strike="noStrike">
                <a:solidFill>
                  <a:schemeClr val="dk1"/>
                </a:solidFill>
                <a:latin typeface="Arial"/>
                <a:ea typeface="Arial"/>
                <a:cs typeface="Arial"/>
                <a:sym typeface="Arial"/>
              </a:endParaRPr>
            </a:p>
          </p:txBody>
        </p:sp>
      </p:grpSp>
      <p:sp>
        <p:nvSpPr>
          <p:cNvPr id="110" name="Google Shape;110;p13"/>
          <p:cNvSpPr txBox="1"/>
          <p:nvPr/>
        </p:nvSpPr>
        <p:spPr>
          <a:xfrm>
            <a:off x="11201400" y="12887325"/>
            <a:ext cx="9829800" cy="7169100"/>
          </a:xfrm>
          <a:prstGeom prst="rect">
            <a:avLst/>
          </a:prstGeom>
          <a:noFill/>
          <a:ln>
            <a:noFill/>
          </a:ln>
        </p:spPr>
        <p:txBody>
          <a:bodyPr anchorCtr="0" anchor="t" bIns="36575" lIns="36575" spcFirstLastPara="1" rIns="36575" wrap="square" tIns="36575">
            <a:noAutofit/>
          </a:bodyPr>
          <a:lstStyle/>
          <a:p>
            <a:pPr indent="0" lvl="0" marL="0" marR="0" rtl="0" algn="ctr">
              <a:lnSpc>
                <a:spcPct val="100000"/>
              </a:lnSpc>
              <a:spcBef>
                <a:spcPts val="0"/>
              </a:spcBef>
              <a:spcAft>
                <a:spcPts val="0"/>
              </a:spcAft>
              <a:buClr>
                <a:srgbClr val="000000"/>
              </a:buClr>
              <a:buSzPts val="3600"/>
              <a:buFont typeface="Times New Roman"/>
              <a:buNone/>
            </a:pPr>
            <a:r>
              <a:t/>
            </a:r>
            <a:endParaRPr sz="36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600"/>
              <a:buFont typeface="Times New Roman"/>
              <a:buNone/>
            </a:pPr>
            <a:r>
              <a:t/>
            </a:r>
            <a:endParaRPr sz="3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Times New Roman"/>
              <a:buNone/>
            </a:pPr>
            <a:r>
              <a:t/>
            </a:r>
            <a:endParaRPr sz="3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Times New Roman"/>
              <a:buNone/>
            </a:pPr>
            <a:r>
              <a:t/>
            </a:r>
            <a:endParaRPr sz="3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Times New Roman"/>
              <a:buNone/>
            </a:pPr>
            <a:r>
              <a:t/>
            </a:r>
            <a:endParaRPr sz="3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Times New Roman"/>
              <a:buNone/>
            </a:pPr>
            <a:r>
              <a:t/>
            </a:r>
            <a:endParaRPr sz="3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Times New Roman"/>
              <a:buNone/>
            </a:pPr>
            <a:r>
              <a:t/>
            </a:r>
            <a:endParaRPr sz="3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Times New Roman"/>
              <a:buNone/>
            </a:pPr>
            <a:r>
              <a:t/>
            </a:r>
            <a:endParaRPr sz="3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Times New Roman"/>
              <a:buNone/>
            </a:pPr>
            <a:r>
              <a:t/>
            </a:r>
            <a:endParaRPr sz="3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Times New Roman"/>
              <a:buNone/>
            </a:pPr>
            <a:r>
              <a:t/>
            </a:r>
            <a:endParaRPr sz="3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Times New Roman"/>
              <a:buNone/>
            </a:pPr>
            <a:r>
              <a:t/>
            </a:r>
            <a:endParaRPr sz="3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Times New Roman"/>
              <a:buNone/>
            </a:pPr>
            <a:r>
              <a:t/>
            </a:r>
            <a:endParaRPr sz="3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Times New Roman"/>
              <a:buNone/>
            </a:pPr>
            <a:r>
              <a:rPr lang="en-US" sz="3600">
                <a:latin typeface="Times New Roman"/>
                <a:ea typeface="Times New Roman"/>
                <a:cs typeface="Times New Roman"/>
                <a:sym typeface="Times New Roman"/>
              </a:rPr>
              <a:t>			</a:t>
            </a:r>
            <a:r>
              <a:rPr i="1" lang="en-US" sz="3600">
                <a:latin typeface="Times New Roman"/>
                <a:ea typeface="Times New Roman"/>
                <a:cs typeface="Times New Roman"/>
                <a:sym typeface="Times New Roman"/>
              </a:rPr>
              <a:t>Answering and emotion are separate</a:t>
            </a:r>
            <a:endParaRPr i="1" sz="36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600"/>
              <a:buFont typeface="Times New Roman"/>
              <a:buNone/>
            </a:pPr>
            <a:r>
              <a:t/>
            </a:r>
            <a:endParaRPr sz="36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3600"/>
              <a:buFont typeface="Calibri"/>
              <a:buNone/>
            </a:pPr>
            <a:r>
              <a:t/>
            </a:r>
            <a:endParaRPr b="0" i="0" sz="3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pSp>
        <p:nvGrpSpPr>
          <p:cNvPr id="111" name="Google Shape;111;p13"/>
          <p:cNvGrpSpPr/>
          <p:nvPr/>
        </p:nvGrpSpPr>
        <p:grpSpPr>
          <a:xfrm>
            <a:off x="11201399" y="11944353"/>
            <a:ext cx="9829800" cy="914400"/>
            <a:chOff x="104723319" y="109932200"/>
            <a:chExt cx="13375783" cy="1475360"/>
          </a:xfrm>
        </p:grpSpPr>
        <p:pic>
          <p:nvPicPr>
            <p:cNvPr id="112" name="Google Shape;112;p13"/>
            <p:cNvPicPr preferRelativeResize="0"/>
            <p:nvPr/>
          </p:nvPicPr>
          <p:blipFill rotWithShape="1">
            <a:blip r:embed="rId3">
              <a:alphaModFix/>
            </a:blip>
            <a:srcRect b="0" l="0" r="0" t="0"/>
            <a:stretch/>
          </p:blipFill>
          <p:spPr>
            <a:xfrm>
              <a:off x="104723319" y="109932200"/>
              <a:ext cx="13375783" cy="1475360"/>
            </a:xfrm>
            <a:prstGeom prst="rect">
              <a:avLst/>
            </a:prstGeom>
            <a:noFill/>
            <a:ln>
              <a:noFill/>
            </a:ln>
          </p:spPr>
        </p:pic>
        <p:sp>
          <p:nvSpPr>
            <p:cNvPr id="113" name="Google Shape;113;p13"/>
            <p:cNvSpPr txBox="1"/>
            <p:nvPr/>
          </p:nvSpPr>
          <p:spPr>
            <a:xfrm>
              <a:off x="104763300" y="109960125"/>
              <a:ext cx="13258801" cy="1371599"/>
            </a:xfrm>
            <a:prstGeom prst="rect">
              <a:avLst/>
            </a:prstGeom>
            <a:noFill/>
            <a:ln>
              <a:noFill/>
            </a:ln>
          </p:spPr>
          <p:txBody>
            <a:bodyPr anchorCtr="0" anchor="t" bIns="36575" lIns="36575" spcFirstLastPara="1" rIns="36575" wrap="square" tIns="36575">
              <a:noAutofit/>
            </a:bodyPr>
            <a:lstStyle/>
            <a:p>
              <a:pPr indent="0" lvl="0" marL="0" marR="0" rtl="0" algn="ctr">
                <a:lnSpc>
                  <a:spcPct val="100000"/>
                </a:lnSpc>
                <a:spcBef>
                  <a:spcPts val="0"/>
                </a:spcBef>
                <a:spcAft>
                  <a:spcPts val="0"/>
                </a:spcAft>
                <a:buClr>
                  <a:srgbClr val="FFFFFF"/>
                </a:buClr>
                <a:buSzPts val="4800"/>
                <a:buFont typeface="Times New Roman"/>
                <a:buNone/>
              </a:pPr>
              <a:r>
                <a:rPr b="1" lang="en-US" sz="4800">
                  <a:solidFill>
                    <a:srgbClr val="FFFFFF"/>
                  </a:solidFill>
                  <a:latin typeface="Times New Roman"/>
                  <a:ea typeface="Times New Roman"/>
                  <a:cs typeface="Times New Roman"/>
                  <a:sym typeface="Times New Roman"/>
                </a:rPr>
                <a:t>Display</a:t>
              </a:r>
              <a:endParaRPr b="0" i="0" sz="1800" u="none" cap="none" strike="noStrike">
                <a:solidFill>
                  <a:schemeClr val="dk1"/>
                </a:solidFill>
                <a:latin typeface="Arial"/>
                <a:ea typeface="Arial"/>
                <a:cs typeface="Arial"/>
                <a:sym typeface="Arial"/>
              </a:endParaRPr>
            </a:p>
          </p:txBody>
        </p:sp>
      </p:grpSp>
      <p:sp>
        <p:nvSpPr>
          <p:cNvPr id="114" name="Google Shape;114;p13"/>
          <p:cNvSpPr txBox="1"/>
          <p:nvPr/>
        </p:nvSpPr>
        <p:spPr>
          <a:xfrm>
            <a:off x="11201400" y="21231225"/>
            <a:ext cx="9829800" cy="5172075"/>
          </a:xfrm>
          <a:prstGeom prst="rect">
            <a:avLst/>
          </a:prstGeom>
          <a:noFill/>
          <a:ln>
            <a:noFill/>
          </a:ln>
        </p:spPr>
        <p:txBody>
          <a:bodyPr anchorCtr="0" anchor="t" bIns="36575" lIns="36575" spcFirstLastPara="1" rIns="36575" wrap="square" tIns="36575">
            <a:noAutofit/>
          </a:bodyPr>
          <a:lstStyle/>
          <a:p>
            <a:pPr indent="0" lvl="0" marL="0" marR="0" rtl="0" algn="just">
              <a:lnSpc>
                <a:spcPct val="100000"/>
              </a:lnSpc>
              <a:spcBef>
                <a:spcPts val="0"/>
              </a:spcBef>
              <a:spcAft>
                <a:spcPts val="0"/>
              </a:spcAft>
              <a:buClr>
                <a:srgbClr val="000000"/>
              </a:buClr>
              <a:buSzPts val="3600"/>
              <a:buFont typeface="Times New Roman"/>
              <a:buNone/>
            </a:pPr>
            <a:r>
              <a:t/>
            </a:r>
            <a:endParaRPr sz="36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600"/>
              <a:buFont typeface="Times New Roman"/>
              <a:buNone/>
            </a:pPr>
            <a:r>
              <a:rPr lang="en-US" sz="3600">
                <a:latin typeface="Times New Roman"/>
                <a:ea typeface="Times New Roman"/>
                <a:cs typeface="Times New Roman"/>
                <a:sym typeface="Times New Roman"/>
              </a:rPr>
              <a:t>	</a:t>
            </a:r>
            <a:endParaRPr sz="36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600"/>
              <a:buFont typeface="Times New Roman"/>
              <a:buNone/>
            </a:pPr>
            <a:r>
              <a:rPr lang="en-US" sz="3600">
                <a:latin typeface="Times New Roman"/>
                <a:ea typeface="Times New Roman"/>
                <a:cs typeface="Times New Roman"/>
                <a:sym typeface="Times New Roman"/>
              </a:rPr>
              <a:t>This device has the possibility to greatly help students and teachers understand each other faster and more </a:t>
            </a:r>
            <a:r>
              <a:rPr lang="en-US" sz="3600">
                <a:latin typeface="Times New Roman"/>
                <a:ea typeface="Times New Roman"/>
                <a:cs typeface="Times New Roman"/>
                <a:sym typeface="Times New Roman"/>
              </a:rPr>
              <a:t>effectively</a:t>
            </a:r>
            <a:r>
              <a:rPr lang="en-US" sz="3600">
                <a:latin typeface="Times New Roman"/>
                <a:ea typeface="Times New Roman"/>
                <a:cs typeface="Times New Roman"/>
                <a:sym typeface="Times New Roman"/>
              </a:rPr>
              <a:t>. Due to the limit of the Makey Makey only being conductivity this device could easily be modified and have all kinds of other things such as fruit for buttons. This makes the device easily </a:t>
            </a:r>
            <a:r>
              <a:rPr lang="en-US" sz="3600">
                <a:latin typeface="Times New Roman"/>
                <a:ea typeface="Times New Roman"/>
                <a:cs typeface="Times New Roman"/>
                <a:sym typeface="Times New Roman"/>
              </a:rPr>
              <a:t>adaptable</a:t>
            </a:r>
            <a:r>
              <a:rPr lang="en-US" sz="3600">
                <a:latin typeface="Times New Roman"/>
                <a:ea typeface="Times New Roman"/>
                <a:cs typeface="Times New Roman"/>
                <a:sym typeface="Times New Roman"/>
              </a:rPr>
              <a:t> for many children, who may not enjoy Play-Doh.</a:t>
            </a:r>
            <a:endParaRPr sz="36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3600"/>
              <a:buFont typeface="Calibri"/>
              <a:buNone/>
            </a:pPr>
            <a:r>
              <a:t/>
            </a:r>
            <a:endParaRPr b="0" i="0" sz="3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pSp>
        <p:nvGrpSpPr>
          <p:cNvPr id="115" name="Google Shape;115;p13"/>
          <p:cNvGrpSpPr/>
          <p:nvPr/>
        </p:nvGrpSpPr>
        <p:grpSpPr>
          <a:xfrm>
            <a:off x="11201398" y="20288256"/>
            <a:ext cx="9829800" cy="914400"/>
            <a:chOff x="104878850" y="110116625"/>
            <a:chExt cx="13375783" cy="1475360"/>
          </a:xfrm>
        </p:grpSpPr>
        <p:pic>
          <p:nvPicPr>
            <p:cNvPr id="116" name="Google Shape;116;p13"/>
            <p:cNvPicPr preferRelativeResize="0"/>
            <p:nvPr/>
          </p:nvPicPr>
          <p:blipFill rotWithShape="1">
            <a:blip r:embed="rId3">
              <a:alphaModFix/>
            </a:blip>
            <a:srcRect b="0" l="0" r="0" t="0"/>
            <a:stretch/>
          </p:blipFill>
          <p:spPr>
            <a:xfrm>
              <a:off x="104878850" y="110116625"/>
              <a:ext cx="13375783" cy="1475360"/>
            </a:xfrm>
            <a:prstGeom prst="rect">
              <a:avLst/>
            </a:prstGeom>
            <a:noFill/>
            <a:ln>
              <a:noFill/>
            </a:ln>
          </p:spPr>
        </p:pic>
        <p:sp>
          <p:nvSpPr>
            <p:cNvPr id="117" name="Google Shape;117;p13"/>
            <p:cNvSpPr txBox="1"/>
            <p:nvPr/>
          </p:nvSpPr>
          <p:spPr>
            <a:xfrm>
              <a:off x="104918838" y="110144550"/>
              <a:ext cx="13258801" cy="1371599"/>
            </a:xfrm>
            <a:prstGeom prst="rect">
              <a:avLst/>
            </a:prstGeom>
            <a:noFill/>
            <a:ln>
              <a:noFill/>
            </a:ln>
          </p:spPr>
          <p:txBody>
            <a:bodyPr anchorCtr="0" anchor="t" bIns="36575" lIns="36575" spcFirstLastPara="1" rIns="36575" wrap="square" tIns="36575">
              <a:noAutofit/>
            </a:bodyPr>
            <a:lstStyle/>
            <a:p>
              <a:pPr indent="0" lvl="0" marL="0" marR="0" rtl="0" algn="ctr">
                <a:lnSpc>
                  <a:spcPct val="100000"/>
                </a:lnSpc>
                <a:spcBef>
                  <a:spcPts val="0"/>
                </a:spcBef>
                <a:spcAft>
                  <a:spcPts val="0"/>
                </a:spcAft>
                <a:buClr>
                  <a:srgbClr val="FFFFFF"/>
                </a:buClr>
                <a:buSzPts val="4800"/>
                <a:buFont typeface="Times New Roman"/>
                <a:buNone/>
              </a:pPr>
              <a:r>
                <a:rPr b="1" lang="en-US" sz="4800">
                  <a:solidFill>
                    <a:srgbClr val="FFFFFF"/>
                  </a:solidFill>
                  <a:latin typeface="Times New Roman"/>
                  <a:ea typeface="Times New Roman"/>
                  <a:cs typeface="Times New Roman"/>
                  <a:sym typeface="Times New Roman"/>
                </a:rPr>
                <a:t>Application</a:t>
              </a:r>
              <a:endParaRPr b="0" i="0" sz="1800" u="none" cap="none" strike="noStrike">
                <a:solidFill>
                  <a:schemeClr val="dk1"/>
                </a:solidFill>
                <a:latin typeface="Arial"/>
                <a:ea typeface="Arial"/>
                <a:cs typeface="Arial"/>
                <a:sym typeface="Arial"/>
              </a:endParaRPr>
            </a:p>
          </p:txBody>
        </p:sp>
      </p:grpSp>
      <p:pic>
        <p:nvPicPr>
          <p:cNvPr id="118" name="Google Shape;118;p13"/>
          <p:cNvPicPr preferRelativeResize="0"/>
          <p:nvPr/>
        </p:nvPicPr>
        <p:blipFill>
          <a:blip r:embed="rId6">
            <a:alphaModFix/>
          </a:blip>
          <a:stretch>
            <a:fillRect/>
          </a:stretch>
        </p:blipFill>
        <p:spPr>
          <a:xfrm rot="-5400000">
            <a:off x="12977201" y="11965400"/>
            <a:ext cx="6458124" cy="8610826"/>
          </a:xfrm>
          <a:prstGeom prst="rect">
            <a:avLst/>
          </a:prstGeom>
          <a:noFill/>
          <a:ln>
            <a:noFill/>
          </a:ln>
        </p:spPr>
      </p:pic>
      <p:pic>
        <p:nvPicPr>
          <p:cNvPr id="119" name="Google Shape;119;p13"/>
          <p:cNvPicPr preferRelativeResize="0"/>
          <p:nvPr/>
        </p:nvPicPr>
        <p:blipFill>
          <a:blip r:embed="rId7">
            <a:alphaModFix/>
          </a:blip>
          <a:stretch>
            <a:fillRect/>
          </a:stretch>
        </p:blipFill>
        <p:spPr>
          <a:xfrm rot="-5400000">
            <a:off x="2961923" y="20809601"/>
            <a:ext cx="5734748" cy="7646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