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GPPnvXlVj7w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AzVr_nsKoZs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e5gwEvQah-s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time_continue=3&amp;v=m2j6-pjfvuo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lHIHgauh000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lobal diversity CFP day"/>
          <p:cNvSpPr txBox="1"/>
          <p:nvPr>
            <p:ph type="ctrTitle"/>
          </p:nvPr>
        </p:nvSpPr>
        <p:spPr>
          <a:xfrm>
            <a:off x="1270000" y="4280371"/>
            <a:ext cx="10464800" cy="1192858"/>
          </a:xfrm>
          <a:prstGeom prst="rect">
            <a:avLst/>
          </a:prstGeom>
        </p:spPr>
        <p:txBody>
          <a:bodyPr/>
          <a:lstStyle>
            <a:lvl1pPr>
              <a:defRPr sz="6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global diversity CFP 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rafting your Bio…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Crafting your Bio</a:t>
            </a:r>
          </a:p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>
              <a:defRPr sz="6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Danielle Barnes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tructure:…"/>
          <p:cNvSpPr txBox="1"/>
          <p:nvPr>
            <p:ph type="ctrTitle"/>
          </p:nvPr>
        </p:nvSpPr>
        <p:spPr>
          <a:xfrm>
            <a:off x="897135" y="575716"/>
            <a:ext cx="11210530" cy="8203507"/>
          </a:xfrm>
          <a:prstGeom prst="rect">
            <a:avLst/>
          </a:prstGeom>
        </p:spPr>
        <p:txBody>
          <a:bodyPr/>
          <a:lstStyle/>
          <a:p>
            <a:pPr algn="l" defTabSz="239522">
              <a:defRPr sz="49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Structure: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Currently 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Before that 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Also _______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9522">
              <a:defRPr sz="49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Interview questions: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1 What lights you up?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2 What's the coolest thing you've accomplished?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3 What are you a product of?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4 What are some of your talk ideas? Why? Why you?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5 What's important about you that isn't on your resume?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UNCH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LUNCH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aring for your audience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aring for your audience - part 1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 - part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clusive Languag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Inclusive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aring for your audience - part 2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 - part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ntent Warnings"/>
          <p:cNvSpPr txBox="1"/>
          <p:nvPr>
            <p:ph type="ctrTitle"/>
          </p:nvPr>
        </p:nvSpPr>
        <p:spPr>
          <a:xfrm>
            <a:off x="1270000" y="3990230"/>
            <a:ext cx="10464800" cy="14937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Content Warnings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duce epileptic seizures…"/>
          <p:cNvSpPr txBox="1"/>
          <p:nvPr>
            <p:ph type="ctrTitle"/>
          </p:nvPr>
        </p:nvSpPr>
        <p:spPr>
          <a:xfrm>
            <a:off x="1270000" y="4129930"/>
            <a:ext cx="10464800" cy="3548907"/>
          </a:xfrm>
          <a:prstGeom prst="rect">
            <a:avLst/>
          </a:prstGeom>
        </p:spPr>
        <p:txBody>
          <a:bodyPr/>
          <a:lstStyle/>
          <a:p>
            <a:pPr>
              <a:defRPr sz="5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Induce epileptic seizures</a:t>
            </a:r>
          </a:p>
          <a:p>
            <a:pPr>
              <a:defRPr sz="5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lighting, videos or gifs</a:t>
            </a:r>
          </a:p>
        </p:txBody>
      </p:sp>
      <p:sp>
        <p:nvSpPr>
          <p:cNvPr id="157" name="Flashing lights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Flashing lights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elcome 🎉"/>
          <p:cNvSpPr txBox="1"/>
          <p:nvPr>
            <p:ph type="ctrTitle"/>
          </p:nvPr>
        </p:nvSpPr>
        <p:spPr>
          <a:xfrm>
            <a:off x="1270000" y="21717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Welcome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otion sickness caused by video/gifs"/>
          <p:cNvSpPr txBox="1"/>
          <p:nvPr>
            <p:ph type="ctrTitle"/>
          </p:nvPr>
        </p:nvSpPr>
        <p:spPr>
          <a:xfrm>
            <a:off x="1270000" y="4853830"/>
            <a:ext cx="10464800" cy="1493740"/>
          </a:xfrm>
          <a:prstGeom prst="rect">
            <a:avLst/>
          </a:prstGeom>
        </p:spPr>
        <p:txBody>
          <a:bodyPr/>
          <a:lstStyle>
            <a:lvl1pPr defTabSz="303783">
              <a:defRPr sz="41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Motion sickness caused by video/gifs</a:t>
            </a:r>
          </a:p>
        </p:txBody>
      </p:sp>
      <p:sp>
        <p:nvSpPr>
          <p:cNvPr id="160" name="#dzy"/>
          <p:cNvSpPr txBox="1"/>
          <p:nvPr/>
        </p:nvSpPr>
        <p:spPr>
          <a:xfrm>
            <a:off x="1270000" y="1940272"/>
            <a:ext cx="10464800" cy="2698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60831">
              <a:defRPr b="0" sz="7679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#dzy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eople with hearing sensitivities receiving a fright, which could cause further issues."/>
          <p:cNvSpPr txBox="1"/>
          <p:nvPr>
            <p:ph type="ctrTitle"/>
          </p:nvPr>
        </p:nvSpPr>
        <p:spPr>
          <a:xfrm>
            <a:off x="1270000" y="4853830"/>
            <a:ext cx="10464800" cy="2668539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People with hearing sensitivities receiving a fright, which could cause further issues.</a:t>
            </a:r>
          </a:p>
        </p:txBody>
      </p:sp>
      <p:sp>
        <p:nvSpPr>
          <p:cNvPr id="163" name="Loud noise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Loud noise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ubject matter that may be triggering for the audience.…"/>
          <p:cNvSpPr txBox="1"/>
          <p:nvPr>
            <p:ph type="ctrTitle"/>
          </p:nvPr>
        </p:nvSpPr>
        <p:spPr>
          <a:xfrm>
            <a:off x="1270000" y="4853830"/>
            <a:ext cx="10464800" cy="3566122"/>
          </a:xfrm>
          <a:prstGeom prst="rect">
            <a:avLst/>
          </a:prstGeom>
        </p:spPr>
        <p:txBody>
          <a:bodyPr/>
          <a:lstStyle/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Subject matter that may be triggering for the audience.</a:t>
            </a:r>
          </a:p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e.g. harassment, assault or suicide.</a:t>
            </a:r>
          </a:p>
        </p:txBody>
      </p:sp>
      <p:sp>
        <p:nvSpPr>
          <p:cNvPr id="166" name="Trigger Warnings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Trigger Warnings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Your perfect tech talk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705098" y="3029495"/>
            <a:ext cx="12107714" cy="240298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Your perfect tech talk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Art of Slide Design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358576" y="3029495"/>
            <a:ext cx="12551371" cy="254679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The Art of Slide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e day of your talk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The day of your talk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Your Team…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Your Team</a:t>
            </a:r>
          </a:p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>
              <a:defRPr>
                <a:solidFill>
                  <a:srgbClr val="000000"/>
                </a:solidFill>
                <a:latin typeface="Apple Color Emoji"/>
                <a:ea typeface="Apple Color Emoji"/>
                <a:cs typeface="Apple Color Emoji"/>
                <a:sym typeface="Apple Color Emoji"/>
              </a:defRPr>
            </a:pPr>
            <a:r>
              <a:t>👩🏻‍💻👨🏾‍💻👩🏽‍🎤👩🏽‍💻👨🏽‍💻👩‍💻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ank you for allowing us…"/>
          <p:cNvSpPr txBox="1"/>
          <p:nvPr>
            <p:ph type="ctrTitle"/>
          </p:nvPr>
        </p:nvSpPr>
        <p:spPr>
          <a:xfrm>
            <a:off x="897135" y="3524746"/>
            <a:ext cx="11210530" cy="2704108"/>
          </a:xfrm>
          <a:prstGeom prst="rect">
            <a:avLst/>
          </a:prstGeom>
        </p:spPr>
        <p:txBody>
          <a:bodyPr/>
          <a:lstStyle/>
          <a:p>
            <a:pPr defTabSz="443991">
              <a:defRPr sz="63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Thank you for allowing us </a:t>
            </a:r>
          </a:p>
          <a:p>
            <a:pPr defTabSz="443991">
              <a:defRPr sz="63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to be part of your journey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e would love to share your excitement and news at becoming a speaker!"/>
          <p:cNvSpPr txBox="1"/>
          <p:nvPr/>
        </p:nvSpPr>
        <p:spPr>
          <a:xfrm>
            <a:off x="897135" y="2531516"/>
            <a:ext cx="11210530" cy="151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97941">
              <a:defRPr b="0" sz="40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We would love to share your excitement and news at becoming a speaker!</a:t>
            </a:r>
          </a:p>
        </p:txBody>
      </p:sp>
      <p:sp>
        <p:nvSpPr>
          <p:cNvPr id="185" name="https://www.globaldiversitycfpday.com/celebrate"/>
          <p:cNvSpPr txBox="1"/>
          <p:nvPr/>
        </p:nvSpPr>
        <p:spPr>
          <a:xfrm>
            <a:off x="897135" y="4842916"/>
            <a:ext cx="11210530" cy="151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3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https://www.globaldiversitycfpday.com/celebrate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amily Photo"/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Family Photo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ank you"/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odays Schedule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Todays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s Schedule"/>
          <p:cNvSpPr txBox="1"/>
          <p:nvPr>
            <p:ph type="ctrTitle"/>
          </p:nvPr>
        </p:nvSpPr>
        <p:spPr>
          <a:xfrm>
            <a:off x="1270000" y="835620"/>
            <a:ext cx="10464800" cy="1734146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Todays Schedule</a:t>
            </a:r>
          </a:p>
        </p:txBody>
      </p:sp>
      <p:sp>
        <p:nvSpPr>
          <p:cNvPr id="128" name="CFP Advice…"/>
          <p:cNvSpPr txBox="1"/>
          <p:nvPr/>
        </p:nvSpPr>
        <p:spPr>
          <a:xfrm>
            <a:off x="1361380" y="2422227"/>
            <a:ext cx="10464801" cy="6158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CFP Advice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“What should I speak about?”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Start writing a proposal 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Crafting your Bio 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LUNCH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Caring for your audience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Your perfect tech talk from Saron Yitbarek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The Art of Slide Design by Melinda Seckington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The day of your talk by Jessica Rose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Close</a:t>
            </a: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FP Advice…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 defTabSz="479044">
              <a:defRPr sz="65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CFP Advice </a:t>
            </a:r>
          </a:p>
          <a:p>
            <a:pPr defTabSz="479044">
              <a:defRPr sz="65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479044">
              <a:defRPr sz="50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Raquel Velez &amp; Sarah Mei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at should I speak about?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What should I speak about?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