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3" r:id="rId5"/>
    <p:sldId id="268" r:id="rId6"/>
    <p:sldId id="259" r:id="rId7"/>
    <p:sldId id="260" r:id="rId8"/>
    <p:sldId id="267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/>
    <p:restoredTop sz="94684"/>
  </p:normalViewPr>
  <p:slideViewPr>
    <p:cSldViewPr snapToGrid="0">
      <p:cViewPr>
        <p:scale>
          <a:sx n="85" d="100"/>
          <a:sy n="85" d="100"/>
        </p:scale>
        <p:origin x="10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95BB-6C24-ED31-410F-842BCA3E4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D8C04-03D5-8052-A8C0-788A8B721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70F38-60AC-63CC-21C4-F7FF76EE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D55D9-CE02-D728-2DF0-3E2C55D7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3845-BCA4-536C-623C-F5EE4439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853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B79C-629E-DC7A-3806-B8B62F5D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A3464-69B4-39B3-6E2E-8C153FE5F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9281F-E8B7-9C08-D4C0-9B42E48A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D2DD6-7DFD-3EA9-F71F-CB0A6678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60CC4-0BEC-56B2-20FC-6CE6F6A9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887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CBD0D-83BA-D9B9-CC45-20AF6BD01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CBFDD-8CDA-FB66-FBAA-12ED461E4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DBA2A-9773-0263-49C4-96852FBA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5A909-48FE-E74B-7554-DDB4C2F1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1B42-2B87-EF54-17B9-286EE273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920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9B26-6F32-6316-7D73-41471A8A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42BB-F155-9D48-22C6-D608D538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3AC20-4C99-87F1-BC4E-869D7C53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EAA7-FB5F-FE7E-8C18-4EB71134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81E40-3A1F-A845-CA65-E08F5796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35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6527-0669-2144-0B33-EA671E0A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39B9D-2B57-C1CF-3796-F1C01D3B6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CF1F-F791-9CD1-7220-FB2BF9FC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BF7B-9F86-CA94-26CF-7A27F73F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739D-6B35-8E6D-304E-76C41321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023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D434-643B-A686-B91C-D744EE02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819D-E2C8-2136-D43F-FD2D75F00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19A7B-8EB8-B628-8FFC-7DEDA376E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7A8CE-FB7A-4841-8D41-544BA322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4A5C9-F002-63A3-72C9-EF64156F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54923-EF0D-2F6A-F53F-1C7F4388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704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D801-E3F8-5345-318A-137507F5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5E19-C7F6-D613-B915-F7CE3F23A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679C5-A193-B25A-74F3-2707DFB5F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03026-AAC8-DA5C-4E03-BEF81874B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2309B-F91C-47C4-E065-0CFDCCA29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8D3DD-D8EA-2E99-A11F-C68B85A2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21C09-5A9D-C6CD-5A5E-84BE80E0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1569-801B-9544-C45F-978CADDB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752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23A5-822D-F2C3-A747-9E353FFB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E4A29-2EA6-FDE6-9398-E3CDE43F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75D05-9EB3-6022-B902-F8F84022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D3FC4-391B-BA43-16DA-2D0C92F4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377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4ADA2-F7FD-5455-ABE3-FB2CB131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43B10-32D1-1893-E013-89A99572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9357E-8AB5-E9D7-9D2C-ACF3BA6C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145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C9A1-56E4-716F-91CA-00A56966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5EB9-64DF-629A-9C01-713F0128C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FE328-695F-A1A5-8587-E5B941876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EC9AA-2CF9-5834-99A6-4083049F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8D8F8-CB20-BBB4-DF1A-EAC47C82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05DCA-BAFE-D0FC-C77F-F8C587D2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877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F554-A407-4632-E4BA-1899411B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6B65F-3BC4-EFCD-FA53-08792570A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3D822-D3FE-EDD9-F335-23753A49D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336A2-5172-09EB-EAEB-20D751D9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C3B2E-7568-C978-1977-97DFADCA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6F7E1-F1EA-6AF8-AD0B-8374A915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920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E52E73-1B62-4789-0503-62A56C0A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9C75F-2EBE-38F6-CD74-425695E2B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11673-5952-3EA5-1CB7-65775418F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11016A-DE68-7C4C-8649-D0491EEF57A6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3E5AD-958B-B338-249F-1473DCF1D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F1EF-84E0-53C3-43B7-59AF7934F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7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i.github.com/users/%7b%7bowner%7d%7d/repo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46AA-FAA2-8914-1DCB-ABDF8265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N" dirty="0"/>
              <a:t>Description of the Information System Product and its comparison to existing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00EE-29F2-2B32-EA1B-9A6F92C7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399"/>
            <a:ext cx="10515600" cy="4974807"/>
          </a:xfrm>
        </p:spPr>
        <p:txBody>
          <a:bodyPr>
            <a:normAutofit fontScale="92500" lnSpcReduction="10000"/>
          </a:bodyPr>
          <a:lstStyle/>
          <a:p>
            <a:r>
              <a:rPr lang="en-CN" sz="1800" b="1" dirty="0"/>
              <a:t>Description:</a:t>
            </a:r>
          </a:p>
          <a:p>
            <a:r>
              <a:rPr lang="en-CN" sz="1800" dirty="0"/>
              <a:t>A web application that can allow </a:t>
            </a:r>
            <a:r>
              <a:rPr lang="en-US" sz="1800" dirty="0"/>
              <a:t>users to input a GitHub username, then analyze that GitHub account’s behavior:</a:t>
            </a:r>
          </a:p>
          <a:p>
            <a:pPr lvl="1"/>
            <a:r>
              <a:rPr lang="en-US" sz="1800" dirty="0"/>
              <a:t>repositories, </a:t>
            </a:r>
          </a:p>
          <a:p>
            <a:pPr lvl="1"/>
            <a:r>
              <a:rPr lang="en-US" sz="1800" dirty="0"/>
              <a:t>number of commits, </a:t>
            </a:r>
          </a:p>
          <a:p>
            <a:pPr lvl="1"/>
            <a:r>
              <a:rPr lang="en-US" sz="1800" dirty="0"/>
              <a:t>programming language preferences, etc., </a:t>
            </a:r>
          </a:p>
          <a:p>
            <a:r>
              <a:rPr lang="en-US" sz="1800" dirty="0"/>
              <a:t>Present the information in </a:t>
            </a:r>
            <a:r>
              <a:rPr lang="en-US" sz="1800" b="1" dirty="0"/>
              <a:t>a visualization report</a:t>
            </a:r>
          </a:p>
          <a:p>
            <a:endParaRPr lang="en-CN" sz="1800" dirty="0"/>
          </a:p>
          <a:p>
            <a:r>
              <a:rPr lang="en-CN" sz="1800" b="1" dirty="0"/>
              <a:t>Context: </a:t>
            </a:r>
          </a:p>
          <a:p>
            <a:r>
              <a:rPr lang="en-CN" sz="1800" dirty="0"/>
              <a:t>Manually searching for the github repo information of particular users can be quite complex and time-consuming</a:t>
            </a:r>
          </a:p>
          <a:p>
            <a:endParaRPr lang="en-CN" sz="1800" dirty="0"/>
          </a:p>
          <a:p>
            <a:r>
              <a:rPr lang="en-CN" sz="1800" b="1" dirty="0"/>
              <a:t>Benefits:</a:t>
            </a:r>
          </a:p>
          <a:p>
            <a:r>
              <a:rPr lang="en-CN" sz="1800" dirty="0"/>
              <a:t>Automate the analysis tasks</a:t>
            </a:r>
          </a:p>
          <a:p>
            <a:r>
              <a:rPr lang="en-CN" sz="1800" dirty="0"/>
              <a:t>Clear display of analysis</a:t>
            </a:r>
          </a:p>
          <a:p>
            <a:r>
              <a:rPr lang="en-CN" sz="1800" dirty="0"/>
              <a:t>Can be used by everyone - scalability</a:t>
            </a:r>
          </a:p>
        </p:txBody>
      </p:sp>
    </p:spTree>
    <p:extLst>
      <p:ext uri="{BB962C8B-B14F-4D97-AF65-F5344CB8AC3E}">
        <p14:creationId xmlns:p14="http://schemas.microsoft.com/office/powerpoint/2010/main" val="319759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DF9-2D73-0D86-E173-919EFCAB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Information wireframes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DC94-FC43-4538-C6B1-E9FD8C2E9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06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GET GitHub User's Public Repos </a:t>
            </a:r>
          </a:p>
          <a:p>
            <a:r>
              <a:rPr lang="en-US" dirty="0">
                <a:hlinkClick r:id="rId2"/>
              </a:rPr>
              <a:t>https://api.github.com/users/{{owner}}/repos</a:t>
            </a:r>
            <a:endParaRPr lang="en-US" dirty="0"/>
          </a:p>
          <a:p>
            <a:r>
              <a:rPr lang="en-US" dirty="0"/>
              <a:t>No API Key needed</a:t>
            </a:r>
          </a:p>
          <a:p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916D6E2-A0A8-7A63-B61F-92F908AAB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953" y="2386784"/>
            <a:ext cx="6273033" cy="410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A338-5824-7583-95D1-1C4C6CFF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Information wireframes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EAB8-60E7-1632-5A31-4C1A3963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4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GET GitHub User's Public and Private Repos</a:t>
            </a:r>
          </a:p>
          <a:p>
            <a:r>
              <a:rPr lang="en-US" dirty="0"/>
              <a:t>https://</a:t>
            </a:r>
            <a:r>
              <a:rPr lang="en-US" dirty="0" err="1"/>
              <a:t>api.github.com</a:t>
            </a:r>
            <a:r>
              <a:rPr lang="en-US" dirty="0"/>
              <a:t>/user/repos</a:t>
            </a:r>
          </a:p>
          <a:p>
            <a:r>
              <a:rPr lang="en-US" dirty="0"/>
              <a:t>API Key</a:t>
            </a:r>
          </a:p>
          <a:p>
            <a:endParaRPr lang="en-US" dirty="0"/>
          </a:p>
          <a:p>
            <a:endParaRPr lang="en-C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0B47D2-32B1-543F-A940-5171EFD6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591" y="2314751"/>
            <a:ext cx="6365062" cy="41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7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F1DC-C832-1BF9-B745-C4343B76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Information wireframes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0DF8-3B8C-5ECF-EAB6-F57F1EDF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787"/>
            <a:ext cx="10515600" cy="4351338"/>
          </a:xfrm>
        </p:spPr>
        <p:txBody>
          <a:bodyPr/>
          <a:lstStyle/>
          <a:p>
            <a:r>
              <a:rPr lang="en-US" dirty="0"/>
              <a:t>LIST GitHub Commits from Repo</a:t>
            </a:r>
          </a:p>
          <a:p>
            <a:r>
              <a:rPr lang="en-US" dirty="0"/>
              <a:t>https://</a:t>
            </a:r>
            <a:r>
              <a:rPr lang="en-US" dirty="0" err="1"/>
              <a:t>api.github.com</a:t>
            </a:r>
            <a:r>
              <a:rPr lang="en-US" dirty="0"/>
              <a:t>/repos/{{owner}}/{{</a:t>
            </a:r>
            <a:r>
              <a:rPr lang="en-US" dirty="0" err="1"/>
              <a:t>repo_name</a:t>
            </a:r>
            <a:r>
              <a:rPr lang="en-US" dirty="0"/>
              <a:t>}}/commits</a:t>
            </a:r>
          </a:p>
          <a:p>
            <a:r>
              <a:rPr lang="en-US" dirty="0"/>
              <a:t>API Key</a:t>
            </a:r>
          </a:p>
          <a:p>
            <a:endParaRPr lang="en-US" dirty="0"/>
          </a:p>
          <a:p>
            <a:endParaRPr lang="en-CN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9577B67-B407-D1F7-2AFF-9994B5D82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43" y="2451581"/>
            <a:ext cx="6174040" cy="40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6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9A32-A4CA-CDC3-2507-A4EDA159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dirty="0"/>
              <a:t>Information wireframes</a:t>
            </a:r>
            <a:br>
              <a:rPr lang="en-CN" dirty="0"/>
            </a:br>
            <a:r>
              <a:rPr lang="en-CN" sz="1800" kern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 2: information wireframes (blueprint of how information is organization and/or UI wireframes that suggest how information is organized), and</a:t>
            </a:r>
            <a:br>
              <a:rPr lang="en-CN" sz="1800" kern="100" dirty="0">
                <a:effectLst/>
                <a:highlight>
                  <a:srgbClr val="FFFFFF"/>
                </a:highlight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CN" sz="18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 3: description of main concepts that ideally will be in the information product as either controlled vocab list or metadata scheme/taxonomy,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250F-D74B-F8DA-16F4-3C40240A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1A188-49B8-548D-68BE-B93AB7DBA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55" y="1690688"/>
            <a:ext cx="6352232" cy="4714374"/>
          </a:xfrm>
          <a:prstGeom prst="rect">
            <a:avLst/>
          </a:prstGeom>
        </p:spPr>
      </p:pic>
      <p:pic>
        <p:nvPicPr>
          <p:cNvPr id="1026" name="Picture 2" descr="Information architecture deliverables">
            <a:extLst>
              <a:ext uri="{FF2B5EF4-FFF2-40B4-BE49-F238E27FC236}">
                <a16:creationId xmlns:a16="http://schemas.microsoft.com/office/drawing/2014/main" id="{73ADE787-27F0-690A-071E-E26A0F492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87" y="2225503"/>
            <a:ext cx="5191219" cy="364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84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3BE7-919D-D205-A671-07E6EB9A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Description of main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6E161-E4AF-BEC1-9A0E-33ED3835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controlled vocab list or metadata scheme/taxonomy</a:t>
            </a:r>
          </a:p>
          <a:p>
            <a:endParaRPr lang="en-US" dirty="0"/>
          </a:p>
          <a:p>
            <a:r>
              <a:rPr lang="en-US" dirty="0" err="1"/>
              <a:t>User_id</a:t>
            </a:r>
            <a:r>
              <a:rPr lang="en-US" dirty="0"/>
              <a:t> (username)</a:t>
            </a:r>
          </a:p>
          <a:p>
            <a:r>
              <a:rPr lang="en-US" dirty="0"/>
              <a:t>Number of repo</a:t>
            </a:r>
          </a:p>
          <a:p>
            <a:r>
              <a:rPr lang="en-US" dirty="0"/>
              <a:t>The latest update time</a:t>
            </a:r>
          </a:p>
          <a:p>
            <a:r>
              <a:rPr lang="en-US" dirty="0"/>
              <a:t>The latest updated repo</a:t>
            </a:r>
          </a:p>
          <a:p>
            <a:r>
              <a:rPr lang="en-US" dirty="0"/>
              <a:t>the most popular repo (forks, collections)</a:t>
            </a:r>
          </a:p>
          <a:p>
            <a:r>
              <a:rPr lang="en-US" dirty="0"/>
              <a:t>The most used tech stack (java, python)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6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2DD7-8D12-4675-036E-B56FA597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Basic Architecture for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739D-C3EA-12F3-402A-2E6A17E50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Hosting: Localhost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Information structure: </a:t>
            </a:r>
          </a:p>
          <a:p>
            <a:pPr marL="0" indent="0">
              <a:buNone/>
            </a:pPr>
            <a:r>
              <a:rPr lang="en-US" dirty="0"/>
              <a:t>username and their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behaviour</a:t>
            </a:r>
            <a:r>
              <a:rPr lang="en-US" dirty="0"/>
              <a:t> information (detail in the previous slide)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Technologies: </a:t>
            </a:r>
          </a:p>
          <a:p>
            <a:pPr marL="0" indent="0">
              <a:buNone/>
            </a:pPr>
            <a:r>
              <a:rPr lang="en-US" dirty="0"/>
              <a:t>React &amp; TypeScript, Java &amp; </a:t>
            </a:r>
            <a:r>
              <a:rPr lang="en-US" dirty="0" err="1"/>
              <a:t>SpringBoot</a:t>
            </a:r>
            <a:r>
              <a:rPr lang="en-US" dirty="0"/>
              <a:t> / Python &amp; Flask, </a:t>
            </a:r>
            <a:r>
              <a:rPr lang="en-US" altLang="zh-CN" dirty="0"/>
              <a:t>Material UI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Questions: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OAuth2.0 login (to enhance security)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Email notification for updates from subscribed users (new repo/commits)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 web application that allows you to search for </a:t>
            </a:r>
            <a:r>
              <a:rPr lang="en-US" u="sng" dirty="0">
                <a:solidFill>
                  <a:srgbClr val="FF0000"/>
                </a:solidFill>
              </a:rPr>
              <a:t>popular repositories </a:t>
            </a:r>
            <a:r>
              <a:rPr lang="en-US" dirty="0">
                <a:solidFill>
                  <a:srgbClr val="FF0000"/>
                </a:solidFill>
              </a:rPr>
              <a:t>based on star ratings, programming languages, users, etc. </a:t>
            </a:r>
          </a:p>
        </p:txBody>
      </p:sp>
    </p:spTree>
    <p:extLst>
      <p:ext uri="{BB962C8B-B14F-4D97-AF65-F5344CB8AC3E}">
        <p14:creationId xmlns:p14="http://schemas.microsoft.com/office/powerpoint/2010/main" val="390221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D416-D727-BB84-2664-BDCD9958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B7CD-1C87-17F6-1EE2-77795DF8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FE7A29F-5000-7F55-2A36-82E1C519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54" y="681037"/>
            <a:ext cx="7772400" cy="50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6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347</Words>
  <Application>Microsoft Macintosh PowerPoint</Application>
  <PresentationFormat>Widescreen</PresentationFormat>
  <Paragraphs>49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Lato</vt:lpstr>
      <vt:lpstr>Symbol</vt:lpstr>
      <vt:lpstr>Office Theme</vt:lpstr>
      <vt:lpstr>Description of the Information System Product and its comparison to existing systems</vt:lpstr>
      <vt:lpstr>Information wireframes</vt:lpstr>
      <vt:lpstr>Information wireframes</vt:lpstr>
      <vt:lpstr>Information wireframes</vt:lpstr>
      <vt:lpstr>Information wireframes Slide 2: information wireframes (blueprint of how information is organization and/or UI wireframes that suggest how information is organized), and Slide 3: description of main concepts that ideally will be in the information product as either controlled vocab list or metadata scheme/taxonomy, </vt:lpstr>
      <vt:lpstr>Description of main concepts</vt:lpstr>
      <vt:lpstr>Basic Architecture for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 Wang</dc:creator>
  <cp:lastModifiedBy>Eve Wang</cp:lastModifiedBy>
  <cp:revision>17</cp:revision>
  <dcterms:created xsi:type="dcterms:W3CDTF">2024-04-15T23:41:28Z</dcterms:created>
  <dcterms:modified xsi:type="dcterms:W3CDTF">2024-04-17T22:46:10Z</dcterms:modified>
</cp:coreProperties>
</file>