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6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/>
    <p:restoredTop sz="94684"/>
  </p:normalViewPr>
  <p:slideViewPr>
    <p:cSldViewPr snapToGrid="0">
      <p:cViewPr varScale="1">
        <p:scale>
          <a:sx n="72" d="100"/>
          <a:sy n="72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95BB-6C24-ED31-410F-842BCA3E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8C04-03D5-8052-A8C0-788A8B721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0F38-60AC-63CC-21C4-F7FF76EE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55D9-CE02-D728-2DF0-3E2C55D7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845-BCA4-536C-623C-F5EE4439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85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B79C-629E-DC7A-3806-B8B62F5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A3464-69B4-39B3-6E2E-8C153FE5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281F-E8B7-9C08-D4C0-9B42E48A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2DD6-7DFD-3EA9-F71F-CB0A667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0CC4-0BEC-56B2-20FC-6CE6F6A9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88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CBD0D-83BA-D9B9-CC45-20AF6BD01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BFDD-8CDA-FB66-FBAA-12ED461E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A2A-9773-0263-49C4-96852FBA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A909-48FE-E74B-7554-DDB4C2F1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1B42-2B87-EF54-17B9-286EE273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92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B26-6F32-6316-7D73-41471A8A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42BB-F155-9D48-22C6-D608D538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AC20-4C99-87F1-BC4E-869D7C53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AA7-FB5F-FE7E-8C18-4EB7113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1E40-3A1F-A845-CA65-E08F579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35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6527-0669-2144-0B33-EA671E0A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9B9D-2B57-C1CF-3796-F1C01D3B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CF1F-F791-9CD1-7220-FB2BF9F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BF7B-9F86-CA94-26CF-7A27F73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739D-6B35-8E6D-304E-76C41321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023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434-643B-A686-B91C-D744EE02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819D-E2C8-2136-D43F-FD2D75F00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9A7B-8EB8-B628-8FFC-7DEDA376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A8CE-FB7A-4841-8D41-544BA322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A5C9-F002-63A3-72C9-EF64156F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4923-EF0D-2F6A-F53F-1C7F4388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04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801-E3F8-5345-318A-137507F5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5E19-C7F6-D613-B915-F7CE3F23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679C5-A193-B25A-74F3-2707DFB5F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03026-AAC8-DA5C-4E03-BEF81874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2309B-F91C-47C4-E065-0CFDCCA29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8D3DD-D8EA-2E99-A11F-C68B85A2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21C09-5A9D-C6CD-5A5E-84BE80E0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1569-801B-9544-C45F-978CADD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5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23A5-822D-F2C3-A747-9E353FFB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4A29-2EA6-FDE6-9398-E3CDE43F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75D05-9EB3-6022-B902-F8F8402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D3FC4-391B-BA43-16DA-2D0C92F4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37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4ADA2-F7FD-5455-ABE3-FB2CB13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43B10-32D1-1893-E013-89A99572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357E-8AB5-E9D7-9D2C-ACF3BA6C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4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C9A1-56E4-716F-91CA-00A56966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5EB9-64DF-629A-9C01-713F0128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FE328-695F-A1A5-8587-E5B94187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C9AA-2CF9-5834-99A6-4083049F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D8F8-CB20-BBB4-DF1A-EAC47C8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5DCA-BAFE-D0FC-C77F-F8C587D2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877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F554-A407-4632-E4BA-1899411B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6B65F-3BC4-EFCD-FA53-08792570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3D822-D3FE-EDD9-F335-23753A49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36A2-5172-09EB-EAEB-20D751D9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3B2E-7568-C978-1977-97DFADCA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F7E1-F1EA-6AF8-AD0B-8374A915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92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52E73-1B62-4789-0503-62A56C0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C75F-2EBE-38F6-CD74-425695E2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11673-5952-3EA5-1CB7-65775418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1016A-DE68-7C4C-8649-D0491EEF57A6}" type="datetimeFigureOut">
              <a:rPr lang="en-CN" smtClean="0"/>
              <a:t>2024/5/27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E5AD-958B-B338-249F-1473DCF1D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F1EF-84E0-53C3-43B7-59AF7934F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6668B-073F-F047-BF22-3877F4E93B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7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7472-CEC7-86A9-E465-69734321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Description of the Information System Product and its comparison to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EA4D-DD86-615A-A566-F1B7862F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• Description:</a:t>
            </a:r>
          </a:p>
          <a:p>
            <a:r>
              <a:rPr lang="en-US" dirty="0"/>
              <a:t>A web application that can allow users to enter their usernames and generate a detailed analysis on their</a:t>
            </a:r>
          </a:p>
          <a:p>
            <a:r>
              <a:rPr lang="en-US" dirty="0"/>
              <a:t>GitHub behavior.</a:t>
            </a:r>
          </a:p>
          <a:p>
            <a:r>
              <a:rPr lang="en-US" dirty="0"/>
              <a:t>The application will make API calls to the GitHub API endpoints, extract user information on repositories,</a:t>
            </a:r>
          </a:p>
          <a:p>
            <a:r>
              <a:rPr lang="en-US" dirty="0"/>
              <a:t>commits, etc., and then perform calculations and further analysis based on the response received, and</a:t>
            </a:r>
          </a:p>
          <a:p>
            <a:r>
              <a:rPr lang="en-US" dirty="0"/>
              <a:t>display the analysis result in a visualized format to the users.</a:t>
            </a:r>
          </a:p>
          <a:p>
            <a:r>
              <a:rPr lang="en-US" dirty="0"/>
              <a:t>The application will automate the analysis tasks and generate new insights based on existing data,</a:t>
            </a:r>
          </a:p>
          <a:p>
            <a:r>
              <a:rPr lang="en-US" dirty="0"/>
              <a:t>making information more accessible for users.</a:t>
            </a:r>
          </a:p>
          <a:p>
            <a:r>
              <a:rPr lang="en-US" dirty="0"/>
              <a:t>• Comparison:</a:t>
            </a:r>
          </a:p>
          <a:p>
            <a:r>
              <a:rPr lang="en-US" dirty="0"/>
              <a:t>The existing GitHub endpoints only provide general information such as ‘listing the repositories of a user.’</a:t>
            </a:r>
          </a:p>
          <a:p>
            <a:r>
              <a:rPr lang="en-US" dirty="0"/>
              <a:t>However, further analysis can be performed on these information to generate deeper insights on a user.</a:t>
            </a:r>
          </a:p>
          <a:p>
            <a:r>
              <a:rPr lang="en-US" dirty="0"/>
              <a:t>Moreover, users need to be familiar with API technologies in order to retrieve information from the GitHub</a:t>
            </a:r>
          </a:p>
          <a:p>
            <a:r>
              <a:rPr lang="en-US" dirty="0"/>
              <a:t>endpoints.</a:t>
            </a:r>
          </a:p>
          <a:p>
            <a:r>
              <a:rPr lang="en-US" dirty="0"/>
              <a:t>This application can automate the tasks of information retrieval and make information and new insights</a:t>
            </a:r>
          </a:p>
          <a:p>
            <a:r>
              <a:rPr lang="en-US" dirty="0"/>
              <a:t>about GitHub users more accessible to everyone.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503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120E-0297-D5B7-7E56-C41CDCCD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FF66-2F6B-D1C9-CABF-D33E838F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</a:t>
            </a:r>
            <a:r>
              <a:rPr lang="en-US" dirty="0"/>
              <a:t>h</a:t>
            </a:r>
            <a:r>
              <a:rPr lang="en-CN" dirty="0"/>
              <a:t>o is the user: Recruiters looking for ideal employees in tech</a:t>
            </a:r>
          </a:p>
          <a:p>
            <a:r>
              <a:rPr lang="en-CN" dirty="0"/>
              <a:t>Why is it important to them: </a:t>
            </a:r>
          </a:p>
          <a:p>
            <a:r>
              <a:rPr lang="en-CN" dirty="0"/>
              <a:t>recruiter如果只有一个candidates的简历</a:t>
            </a:r>
            <a:r>
              <a:rPr lang="zh-CN" altLang="en-US" dirty="0"/>
              <a:t>，很难</a:t>
            </a:r>
            <a:r>
              <a:rPr lang="en-US" altLang="zh-CN" dirty="0"/>
              <a:t>evaluate</a:t>
            </a:r>
            <a:r>
              <a:rPr lang="zh-CN" altLang="en-US" dirty="0"/>
              <a:t>这个</a:t>
            </a:r>
            <a:r>
              <a:rPr lang="en-CN" altLang="zh-CN" dirty="0"/>
              <a:t>candidate</a:t>
            </a:r>
            <a:r>
              <a:rPr lang="zh-CN" altLang="en-CN" dirty="0"/>
              <a:t>的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recuiter</a:t>
            </a:r>
            <a:r>
              <a:rPr lang="zh-CN" altLang="en-US" dirty="0"/>
              <a:t>直接查看一个</a:t>
            </a:r>
            <a:r>
              <a:rPr lang="en-US" altLang="zh-CN" dirty="0"/>
              <a:t>candidate</a:t>
            </a:r>
            <a:r>
              <a:rPr lang="zh-CN" altLang="en-US" dirty="0"/>
              <a:t>的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zh-CN" altLang="en-US" dirty="0"/>
              <a:t>，很难快速地得出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insight,</a:t>
            </a:r>
            <a:r>
              <a:rPr lang="zh-CN" altLang="en-US" dirty="0"/>
              <a:t> 并快速地理解这个</a:t>
            </a:r>
            <a:r>
              <a:rPr lang="en-US" altLang="zh-CN" dirty="0"/>
              <a:t>programmer</a:t>
            </a:r>
            <a:r>
              <a:rPr lang="zh-CN" altLang="en-US" dirty="0"/>
              <a:t>的</a:t>
            </a:r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zh-CN" altLang="en-US" dirty="0"/>
              <a:t>如果这个</a:t>
            </a:r>
            <a:r>
              <a:rPr lang="en-US" altLang="zh-CN" dirty="0"/>
              <a:t>recruiter</a:t>
            </a:r>
            <a:r>
              <a:rPr lang="zh-CN" altLang="en-US" dirty="0"/>
              <a:t>正在寻找在某些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r>
              <a:rPr lang="zh-CN" altLang="en-US" dirty="0"/>
              <a:t>，比如擅长</a:t>
            </a:r>
            <a:r>
              <a:rPr lang="en-US" altLang="zh-CN" dirty="0"/>
              <a:t>rust</a:t>
            </a:r>
            <a:r>
              <a:rPr lang="zh-CN" altLang="en-US" dirty="0"/>
              <a:t>的</a:t>
            </a:r>
            <a:r>
              <a:rPr lang="en-US" altLang="zh-CN" dirty="0"/>
              <a:t>programmer</a:t>
            </a:r>
            <a:r>
              <a:rPr lang="zh-CN" altLang="en-US" dirty="0"/>
              <a:t>，将很难通过浏览这个</a:t>
            </a:r>
            <a:r>
              <a:rPr lang="en-US" altLang="zh-CN" dirty="0" err="1"/>
              <a:t>prorgammer</a:t>
            </a:r>
            <a:r>
              <a:rPr lang="zh-CN" altLang="en-US" dirty="0"/>
              <a:t>的</a:t>
            </a:r>
            <a:r>
              <a:rPr lang="en-US" altLang="zh-CN" dirty="0"/>
              <a:t>repo</a:t>
            </a:r>
            <a:r>
              <a:rPr lang="zh-CN" altLang="en-US" dirty="0"/>
              <a:t>总结出来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9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9A32-A4CA-CDC3-2507-A4EDA159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dirty="0"/>
              <a:t>Information wireframes</a:t>
            </a:r>
            <a:br>
              <a:rPr lang="en-CN" dirty="0"/>
            </a:br>
            <a:r>
              <a:rPr lang="en-CN" sz="1800" kern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2: information wireframes (blueprint of how information is organization and/or UI wireframes that suggest how information is organized), and</a:t>
            </a:r>
            <a:br>
              <a:rPr lang="en-CN" sz="1800" kern="1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N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3: description of main concepts that ideally will be in the information product as either controlled vocab list or metadata scheme/taxonomy,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250F-D74B-F8DA-16F4-3C40240A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1A188-49B8-548D-68BE-B93AB7DB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5" y="1690688"/>
            <a:ext cx="6352232" cy="4714374"/>
          </a:xfrm>
          <a:prstGeom prst="rect">
            <a:avLst/>
          </a:prstGeom>
        </p:spPr>
      </p:pic>
      <p:pic>
        <p:nvPicPr>
          <p:cNvPr id="1026" name="Picture 2" descr="Information architecture deliverables">
            <a:extLst>
              <a:ext uri="{FF2B5EF4-FFF2-40B4-BE49-F238E27FC236}">
                <a16:creationId xmlns:a16="http://schemas.microsoft.com/office/drawing/2014/main" id="{73ADE787-27F0-690A-071E-E26A0F492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87" y="2225503"/>
            <a:ext cx="5191219" cy="364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4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3BE7-919D-D205-A671-07E6EB9A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Description of 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E161-E4AF-BEC1-9A0E-33ED3835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 vocab list</a:t>
            </a:r>
          </a:p>
        </p:txBody>
      </p:sp>
    </p:spTree>
    <p:extLst>
      <p:ext uri="{BB962C8B-B14F-4D97-AF65-F5344CB8AC3E}">
        <p14:creationId xmlns:p14="http://schemas.microsoft.com/office/powerpoint/2010/main" val="202666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DD7-8D12-4675-036E-B56FA597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Basic Architecture for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739D-C3EA-12F3-402A-2E6A17E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6675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Information structure:</a:t>
            </a:r>
          </a:p>
          <a:p>
            <a:r>
              <a:rPr lang="en-US" dirty="0">
                <a:effectLst/>
                <a:latin typeface="Helvetica" pitchFamily="2" charset="0"/>
              </a:rPr>
              <a:t>1. Repo information extracted from</a:t>
            </a:r>
          </a:p>
          <a:p>
            <a:r>
              <a:rPr lang="en-US" dirty="0">
                <a:effectLst/>
                <a:latin typeface="Helvetica" pitchFamily="2" charset="0"/>
              </a:rPr>
              <a:t>GitHub API endpoints</a:t>
            </a:r>
          </a:p>
          <a:p>
            <a:r>
              <a:rPr lang="en-US" dirty="0">
                <a:effectLst/>
                <a:latin typeface="Helvetica" pitchFamily="2" charset="0"/>
              </a:rPr>
              <a:t>e.g.</a:t>
            </a:r>
          </a:p>
          <a:p>
            <a:r>
              <a:rPr lang="en-US" dirty="0">
                <a:effectLst/>
                <a:latin typeface="Helvetica" pitchFamily="2" charset="0"/>
              </a:rPr>
              <a:t>- name of the repo</a:t>
            </a:r>
          </a:p>
          <a:p>
            <a:r>
              <a:rPr lang="en-US" dirty="0">
                <a:effectLst/>
                <a:latin typeface="Helvetica" pitchFamily="2" charset="0"/>
              </a:rPr>
              <a:t>- number of commits of that repo</a:t>
            </a:r>
          </a:p>
          <a:p>
            <a:r>
              <a:rPr lang="en-US" dirty="0">
                <a:effectLst/>
                <a:latin typeface="Helvetica" pitchFamily="2" charset="0"/>
              </a:rPr>
              <a:t>- creation and update time of the repo</a:t>
            </a:r>
          </a:p>
          <a:p>
            <a:r>
              <a:rPr lang="en-US" dirty="0">
                <a:effectLst/>
                <a:latin typeface="Helvetica" pitchFamily="2" charset="0"/>
              </a:rPr>
              <a:t>2. Repo analysis derived from</a:t>
            </a:r>
          </a:p>
          <a:p>
            <a:r>
              <a:rPr lang="en-US" dirty="0">
                <a:effectLst/>
                <a:latin typeface="Helvetica" pitchFamily="2" charset="0"/>
              </a:rPr>
              <a:t>information extracted from the API</a:t>
            </a:r>
          </a:p>
          <a:p>
            <a:r>
              <a:rPr lang="en-US" dirty="0">
                <a:effectLst/>
                <a:latin typeface="Helvetica" pitchFamily="2" charset="0"/>
              </a:rPr>
              <a:t>e.g.</a:t>
            </a:r>
          </a:p>
          <a:p>
            <a:r>
              <a:rPr lang="en-US" dirty="0">
                <a:effectLst/>
                <a:latin typeface="Helvetica" pitchFamily="2" charset="0"/>
              </a:rPr>
              <a:t>- name of the repo</a:t>
            </a:r>
          </a:p>
          <a:p>
            <a:r>
              <a:rPr lang="en-US" dirty="0">
                <a:effectLst/>
                <a:latin typeface="Helvetica" pitchFamily="2" charset="0"/>
              </a:rPr>
              <a:t>- Total popularity score of the repo</a:t>
            </a:r>
          </a:p>
          <a:p>
            <a:r>
              <a:rPr lang="en-US" dirty="0">
                <a:effectLst/>
                <a:latin typeface="Helvetica" pitchFamily="2" charset="0"/>
              </a:rPr>
              <a:t>(calculated)</a:t>
            </a:r>
          </a:p>
          <a:p>
            <a:r>
              <a:rPr lang="en-US" dirty="0">
                <a:effectLst/>
                <a:latin typeface="Helvetica" pitchFamily="2" charset="0"/>
              </a:rPr>
              <a:t>- Age of repository (calculated)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EAB3A2-D306-021D-1FF4-5B8E923DD57E}"/>
              </a:ext>
            </a:extLst>
          </p:cNvPr>
          <p:cNvSpPr txBox="1">
            <a:spLocks/>
          </p:cNvSpPr>
          <p:nvPr/>
        </p:nvSpPr>
        <p:spPr>
          <a:xfrm>
            <a:off x="5748337" y="1825625"/>
            <a:ext cx="3876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  <a:latin typeface="Helvetica" pitchFamily="2" charset="0"/>
              </a:rPr>
              <a:t>Hosting:</a:t>
            </a:r>
          </a:p>
          <a:p>
            <a:r>
              <a:rPr lang="en-US" dirty="0">
                <a:effectLst/>
                <a:latin typeface="Helvetica" pitchFamily="2" charset="0"/>
              </a:rPr>
              <a:t>Localhost/Cloud hosting/Netlify</a:t>
            </a:r>
          </a:p>
          <a:p>
            <a:r>
              <a:rPr lang="en-US" dirty="0">
                <a:effectLst/>
                <a:latin typeface="Helvetica" pitchFamily="2" charset="0"/>
              </a:rPr>
              <a:t>Technologies:</a:t>
            </a:r>
          </a:p>
          <a:p>
            <a:r>
              <a:rPr lang="en-US" dirty="0">
                <a:effectLst/>
                <a:latin typeface="Helvetica" pitchFamily="2" charset="0"/>
              </a:rPr>
              <a:t>Frontend:</a:t>
            </a:r>
          </a:p>
          <a:p>
            <a:r>
              <a:rPr lang="en-US" dirty="0">
                <a:effectLst/>
                <a:latin typeface="Helvetica" pitchFamily="2" charset="0"/>
              </a:rPr>
              <a:t>React &amp; TypeScript, Material UI</a:t>
            </a:r>
          </a:p>
          <a:p>
            <a:r>
              <a:rPr lang="en-US" dirty="0">
                <a:effectLst/>
                <a:latin typeface="Helvetica" pitchFamily="2" charset="0"/>
              </a:rPr>
              <a:t>Backend (if needed):</a:t>
            </a:r>
          </a:p>
          <a:p>
            <a:r>
              <a:rPr lang="en-US" dirty="0">
                <a:effectLst/>
                <a:latin typeface="Helvetica" pitchFamily="2" charset="0"/>
              </a:rPr>
              <a:t>Java &amp; </a:t>
            </a:r>
            <a:r>
              <a:rPr lang="en-US" dirty="0" err="1">
                <a:effectLst/>
                <a:latin typeface="Helvetica" pitchFamily="2" charset="0"/>
              </a:rPr>
              <a:t>SpringBoot</a:t>
            </a:r>
            <a:r>
              <a:rPr lang="en-US" dirty="0">
                <a:effectLst/>
                <a:latin typeface="Helvetica" pitchFamily="2" charset="0"/>
              </a:rPr>
              <a:t> / Python &amp;</a:t>
            </a:r>
          </a:p>
          <a:p>
            <a:r>
              <a:rPr lang="en-US" dirty="0">
                <a:effectLst/>
                <a:latin typeface="Helvetica" pitchFamily="2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90221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447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Lato</vt:lpstr>
      <vt:lpstr>Symbol</vt:lpstr>
      <vt:lpstr>Office Theme</vt:lpstr>
      <vt:lpstr>Description of the Information System Product and its comparison to existing systems</vt:lpstr>
      <vt:lpstr>PowerPoint Presentation</vt:lpstr>
      <vt:lpstr>Information wireframes Slide 2: information wireframes (blueprint of how information is organization and/or UI wireframes that suggest how information is organized), and Slide 3: description of main concepts that ideally will be in the information product as either controlled vocab list or metadata scheme/taxonomy, </vt:lpstr>
      <vt:lpstr>Description of main concepts</vt:lpstr>
      <vt:lpstr>Basic Architecture for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 Wang</dc:creator>
  <cp:lastModifiedBy>Eve Wang</cp:lastModifiedBy>
  <cp:revision>18</cp:revision>
  <dcterms:created xsi:type="dcterms:W3CDTF">2024-04-15T23:41:28Z</dcterms:created>
  <dcterms:modified xsi:type="dcterms:W3CDTF">2024-05-28T00:14:15Z</dcterms:modified>
</cp:coreProperties>
</file>