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193" r:id="rId4"/>
  </p:sldMasterIdLst>
  <p:notesMasterIdLst>
    <p:notesMasterId r:id="rId20"/>
  </p:notesMasterIdLst>
  <p:sldIdLst>
    <p:sldId id="284" r:id="rId5"/>
    <p:sldId id="286" r:id="rId6"/>
    <p:sldId id="287" r:id="rId7"/>
    <p:sldId id="300" r:id="rId8"/>
    <p:sldId id="293" r:id="rId9"/>
    <p:sldId id="261" r:id="rId10"/>
    <p:sldId id="304" r:id="rId11"/>
    <p:sldId id="303" r:id="rId12"/>
    <p:sldId id="302" r:id="rId13"/>
    <p:sldId id="301" r:id="rId14"/>
    <p:sldId id="307" r:id="rId15"/>
    <p:sldId id="285" r:id="rId16"/>
    <p:sldId id="306" r:id="rId17"/>
    <p:sldId id="305" r:id="rId18"/>
    <p:sldId id="295"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28" userDrawn="1">
          <p15:clr>
            <a:srgbClr val="A4A3A4"/>
          </p15:clr>
        </p15:guide>
        <p15:guide id="2" pos="6216" userDrawn="1">
          <p15:clr>
            <a:srgbClr val="A4A3A4"/>
          </p15:clr>
        </p15:guide>
        <p15:guide id="3" pos="1440" userDrawn="1">
          <p15:clr>
            <a:srgbClr val="A4A3A4"/>
          </p15:clr>
        </p15:guide>
        <p15:guide id="4" orient="horz" pos="2352" userDrawn="1">
          <p15:clr>
            <a:srgbClr val="A4A3A4"/>
          </p15:clr>
        </p15:guide>
        <p15:guide id="5" orient="horz" pos="936" userDrawn="1">
          <p15:clr>
            <a:srgbClr val="A4A3A4"/>
          </p15:clr>
        </p15:guide>
        <p15:guide id="6" pos="3840" userDrawn="1">
          <p15:clr>
            <a:srgbClr val="A4A3A4"/>
          </p15:clr>
        </p15:guide>
        <p15:guide id="7" orient="horz" pos="314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C46A"/>
    <a:srgbClr val="97EFD3"/>
    <a:srgbClr val="F15574"/>
    <a:srgbClr val="F4EBE8"/>
    <a:srgbClr val="ECC4BF"/>
    <a:srgbClr val="C9ABA7"/>
    <a:srgbClr val="28282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0424" autoAdjust="0"/>
  </p:normalViewPr>
  <p:slideViewPr>
    <p:cSldViewPr snapToGrid="0" snapToObjects="1" showGuides="1">
      <p:cViewPr varScale="1">
        <p:scale>
          <a:sx n="65" d="100"/>
          <a:sy n="65" d="100"/>
        </p:scale>
        <p:origin x="936" y="78"/>
      </p:cViewPr>
      <p:guideLst>
        <p:guide orient="horz" pos="528"/>
        <p:guide pos="6216"/>
        <p:guide pos="1440"/>
        <p:guide orient="horz" pos="2352"/>
        <p:guide orient="horz" pos="936"/>
        <p:guide pos="3840"/>
        <p:guide orient="horz" pos="314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38102F-BFA3-4357-9FA0-3A064E6F1B5A}" type="datetimeFigureOut">
              <a:rPr lang="en-US" smtClean="0"/>
              <a:t>4/23/2025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80D3DFC-11A7-4DDF-8AEE-A5ACE051EBF3}" type="slidenum">
              <a:rPr lang="en-US" smtClean="0"/>
              <a:t>‹#›</a:t>
            </a:fld>
            <a:endParaRPr lang="en-US" dirty="0"/>
          </a:p>
        </p:txBody>
      </p:sp>
    </p:spTree>
    <p:extLst>
      <p:ext uri="{BB962C8B-B14F-4D97-AF65-F5344CB8AC3E}">
        <p14:creationId xmlns:p14="http://schemas.microsoft.com/office/powerpoint/2010/main" val="2403009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80D3DFC-11A7-4DDF-8AEE-A5ACE051EBF3}" type="slidenum">
              <a:rPr lang="en-US" smtClean="0"/>
              <a:t>1</a:t>
            </a:fld>
            <a:endParaRPr lang="en-US" dirty="0"/>
          </a:p>
        </p:txBody>
      </p:sp>
    </p:spTree>
    <p:extLst>
      <p:ext uri="{BB962C8B-B14F-4D97-AF65-F5344CB8AC3E}">
        <p14:creationId xmlns:p14="http://schemas.microsoft.com/office/powerpoint/2010/main" val="3600096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13065235"/>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779177537"/>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115153374"/>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Title Slide">
    <p:bg>
      <p:bgPr>
        <a:solidFill>
          <a:schemeClr val="accent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463040" y="2240280"/>
            <a:ext cx="4873752" cy="1709928"/>
          </a:xfrm>
        </p:spPr>
        <p:txBody>
          <a:bodyPr anchor="b">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463040" y="4014216"/>
            <a:ext cx="4873752" cy="630936"/>
          </a:xfrm>
        </p:spPr>
        <p:txBody>
          <a:bodyPr>
            <a:noAutofit/>
          </a:bodyPr>
          <a:lstStyle>
            <a:lvl1pPr marL="54864" indent="0" algn="l">
              <a:lnSpc>
                <a:spcPct val="120000"/>
              </a:lnSpc>
              <a:spcBef>
                <a:spcPts val="0"/>
              </a:spcBef>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7246779" y="812292"/>
            <a:ext cx="383462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97006847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Agenda">
    <p:bg>
      <p:bgPr>
        <a:solidFill>
          <a:schemeClr val="accent5"/>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p:txBody>
          <a:bodyPr/>
          <a:lstStyle/>
          <a:p>
            <a:r>
              <a:rPr lang="en-US" noProof="0"/>
              <a:t>Click to edit Master title style</a:t>
            </a:r>
          </a:p>
        </p:txBody>
      </p:sp>
      <p:sp>
        <p:nvSpPr>
          <p:cNvPr id="8" name="Google Shape;1251;p56">
            <a:extLst>
              <a:ext uri="{FF2B5EF4-FFF2-40B4-BE49-F238E27FC236}">
                <a16:creationId xmlns:a16="http://schemas.microsoft.com/office/drawing/2014/main" id="{5BDBB369-4213-AA70-D2DD-33F4E9E1F195}"/>
              </a:ext>
            </a:extLst>
          </p:cNvPr>
          <p:cNvSpPr/>
          <p:nvPr userDrawn="1"/>
        </p:nvSpPr>
        <p:spPr>
          <a:xfrm>
            <a:off x="1072604" y="2550039"/>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Google Shape;1251;p56">
            <a:extLst>
              <a:ext uri="{FF2B5EF4-FFF2-40B4-BE49-F238E27FC236}">
                <a16:creationId xmlns:a16="http://schemas.microsoft.com/office/drawing/2014/main" id="{3BF27898-0ACC-24EB-589A-96F29C94157A}"/>
              </a:ext>
            </a:extLst>
          </p:cNvPr>
          <p:cNvSpPr/>
          <p:nvPr userDrawn="1"/>
        </p:nvSpPr>
        <p:spPr>
          <a:xfrm>
            <a:off x="3235665" y="2522510"/>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2" name="Google Shape;1251;p56">
            <a:extLst>
              <a:ext uri="{FF2B5EF4-FFF2-40B4-BE49-F238E27FC236}">
                <a16:creationId xmlns:a16="http://schemas.microsoft.com/office/drawing/2014/main" id="{62CA34BE-87A5-8F47-C395-886E6870CF67}"/>
              </a:ext>
            </a:extLst>
          </p:cNvPr>
          <p:cNvSpPr/>
          <p:nvPr userDrawn="1"/>
        </p:nvSpPr>
        <p:spPr>
          <a:xfrm>
            <a:off x="5415148" y="2513962"/>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4" name="Google Shape;1251;p56">
            <a:extLst>
              <a:ext uri="{FF2B5EF4-FFF2-40B4-BE49-F238E27FC236}">
                <a16:creationId xmlns:a16="http://schemas.microsoft.com/office/drawing/2014/main" id="{E432D5F8-7F62-B5A0-F3AC-814BFBEEB0ED}"/>
              </a:ext>
            </a:extLst>
          </p:cNvPr>
          <p:cNvSpPr/>
          <p:nvPr userDrawn="1"/>
        </p:nvSpPr>
        <p:spPr>
          <a:xfrm>
            <a:off x="7530416" y="2524926"/>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6" name="Google Shape;1251;p56">
            <a:extLst>
              <a:ext uri="{FF2B5EF4-FFF2-40B4-BE49-F238E27FC236}">
                <a16:creationId xmlns:a16="http://schemas.microsoft.com/office/drawing/2014/main" id="{FBCE3915-CF40-BF29-2DBB-D9F447CC7555}"/>
              </a:ext>
            </a:extLst>
          </p:cNvPr>
          <p:cNvSpPr/>
          <p:nvPr userDrawn="1"/>
        </p:nvSpPr>
        <p:spPr>
          <a:xfrm>
            <a:off x="9709899" y="2516378"/>
            <a:ext cx="1622434" cy="1622434"/>
          </a:xfrm>
          <a:prstGeom prst="ellipse">
            <a:avLst/>
          </a:prstGeom>
          <a:solidFill>
            <a:schemeClr val="accent3">
              <a:lumMod val="20000"/>
              <a:lumOff val="80000"/>
            </a:schemeClr>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Text Placeholder 19">
            <a:extLst>
              <a:ext uri="{FF2B5EF4-FFF2-40B4-BE49-F238E27FC236}">
                <a16:creationId xmlns:a16="http://schemas.microsoft.com/office/drawing/2014/main" id="{811789E5-14E6-E7AB-C9D8-6E51B4544B23}"/>
              </a:ext>
            </a:extLst>
          </p:cNvPr>
          <p:cNvSpPr>
            <a:spLocks noGrp="1"/>
          </p:cNvSpPr>
          <p:nvPr>
            <p:ph type="body" sz="quarter" idx="13" hasCustomPrompt="1"/>
          </p:nvPr>
        </p:nvSpPr>
        <p:spPr>
          <a:xfrm>
            <a:off x="98672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2" name="Text Placeholder 19">
            <a:extLst>
              <a:ext uri="{FF2B5EF4-FFF2-40B4-BE49-F238E27FC236}">
                <a16:creationId xmlns:a16="http://schemas.microsoft.com/office/drawing/2014/main" id="{AC40220B-3ED2-1841-92D5-C0056EF47402}"/>
              </a:ext>
            </a:extLst>
          </p:cNvPr>
          <p:cNvSpPr>
            <a:spLocks noGrp="1"/>
          </p:cNvSpPr>
          <p:nvPr>
            <p:ph type="body" sz="quarter" idx="14" hasCustomPrompt="1"/>
          </p:nvPr>
        </p:nvSpPr>
        <p:spPr>
          <a:xfrm>
            <a:off x="3154680"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3" name="Text Placeholder 19">
            <a:extLst>
              <a:ext uri="{FF2B5EF4-FFF2-40B4-BE49-F238E27FC236}">
                <a16:creationId xmlns:a16="http://schemas.microsoft.com/office/drawing/2014/main" id="{B8BC651C-16ED-1741-08D3-8BA2D618C650}"/>
              </a:ext>
            </a:extLst>
          </p:cNvPr>
          <p:cNvSpPr>
            <a:spLocks noGrp="1"/>
          </p:cNvSpPr>
          <p:nvPr>
            <p:ph type="body" sz="quarter" idx="15" hasCustomPrompt="1"/>
          </p:nvPr>
        </p:nvSpPr>
        <p:spPr>
          <a:xfrm>
            <a:off x="533095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4" name="Text Placeholder 19">
            <a:extLst>
              <a:ext uri="{FF2B5EF4-FFF2-40B4-BE49-F238E27FC236}">
                <a16:creationId xmlns:a16="http://schemas.microsoft.com/office/drawing/2014/main" id="{B42AFC50-5862-D501-9586-4A96D4DA667F}"/>
              </a:ext>
            </a:extLst>
          </p:cNvPr>
          <p:cNvSpPr>
            <a:spLocks noGrp="1"/>
          </p:cNvSpPr>
          <p:nvPr>
            <p:ph type="body" sz="quarter" idx="16" hasCustomPrompt="1"/>
          </p:nvPr>
        </p:nvSpPr>
        <p:spPr>
          <a:xfrm>
            <a:off x="7443216"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5" name="Text Placeholder 19">
            <a:extLst>
              <a:ext uri="{FF2B5EF4-FFF2-40B4-BE49-F238E27FC236}">
                <a16:creationId xmlns:a16="http://schemas.microsoft.com/office/drawing/2014/main" id="{45772425-B358-35A8-C707-76C81B500EDA}"/>
              </a:ext>
            </a:extLst>
          </p:cNvPr>
          <p:cNvSpPr>
            <a:spLocks noGrp="1"/>
          </p:cNvSpPr>
          <p:nvPr>
            <p:ph type="body" sz="quarter" idx="17" hasCustomPrompt="1"/>
          </p:nvPr>
        </p:nvSpPr>
        <p:spPr>
          <a:xfrm>
            <a:off x="9628632" y="2441448"/>
            <a:ext cx="1622425" cy="1622425"/>
          </a:xfrm>
          <a:prstGeom prst="ellipse">
            <a:avLst/>
          </a:prstGeom>
          <a:solidFill>
            <a:schemeClr val="accent3"/>
          </a:solidFill>
          <a:ln w="25400">
            <a:solidFill>
              <a:schemeClr val="tx1"/>
            </a:solidFill>
          </a:ln>
        </p:spPr>
        <p:txBody>
          <a:bodyPr anchor="ctr"/>
          <a:lstStyle>
            <a:lvl1pPr marL="0" indent="0" algn="ctr">
              <a:buNone/>
              <a:defRPr sz="5400">
                <a:solidFill>
                  <a:schemeClr val="bg1"/>
                </a:solidFill>
                <a:latin typeface="+mj-lt"/>
              </a:defRPr>
            </a:lvl1pPr>
          </a:lstStyle>
          <a:p>
            <a:pPr lvl="0"/>
            <a:r>
              <a:rPr lang="en-US" noProof="0"/>
              <a:t>0</a:t>
            </a:r>
          </a:p>
        </p:txBody>
      </p:sp>
      <p:sp>
        <p:nvSpPr>
          <p:cNvPr id="27" name="Text Placeholder 26">
            <a:extLst>
              <a:ext uri="{FF2B5EF4-FFF2-40B4-BE49-F238E27FC236}">
                <a16:creationId xmlns:a16="http://schemas.microsoft.com/office/drawing/2014/main" id="{B0B8A0CF-58B1-629F-C8DB-238E5114277C}"/>
              </a:ext>
            </a:extLst>
          </p:cNvPr>
          <p:cNvSpPr>
            <a:spLocks noGrp="1"/>
          </p:cNvSpPr>
          <p:nvPr>
            <p:ph type="body" sz="quarter" idx="18"/>
          </p:nvPr>
        </p:nvSpPr>
        <p:spPr>
          <a:xfrm>
            <a:off x="824102" y="432511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8" name="Text Placeholder 26">
            <a:extLst>
              <a:ext uri="{FF2B5EF4-FFF2-40B4-BE49-F238E27FC236}">
                <a16:creationId xmlns:a16="http://schemas.microsoft.com/office/drawing/2014/main" id="{3973DBDD-5F4C-3094-B5AB-751AF360379C}"/>
              </a:ext>
            </a:extLst>
          </p:cNvPr>
          <p:cNvSpPr>
            <a:spLocks noGrp="1"/>
          </p:cNvSpPr>
          <p:nvPr>
            <p:ph type="body" sz="quarter" idx="19"/>
          </p:nvPr>
        </p:nvSpPr>
        <p:spPr>
          <a:xfrm>
            <a:off x="2992056" y="432670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29" name="Text Placeholder 26">
            <a:extLst>
              <a:ext uri="{FF2B5EF4-FFF2-40B4-BE49-F238E27FC236}">
                <a16:creationId xmlns:a16="http://schemas.microsoft.com/office/drawing/2014/main" id="{6A7033DE-A188-7F2B-B42D-3B4334B2C4BE}"/>
              </a:ext>
            </a:extLst>
          </p:cNvPr>
          <p:cNvSpPr>
            <a:spLocks noGrp="1"/>
          </p:cNvSpPr>
          <p:nvPr>
            <p:ph type="body" sz="quarter" idx="20"/>
          </p:nvPr>
        </p:nvSpPr>
        <p:spPr>
          <a:xfrm>
            <a:off x="5168328" y="4313642"/>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0" name="Text Placeholder 26">
            <a:extLst>
              <a:ext uri="{FF2B5EF4-FFF2-40B4-BE49-F238E27FC236}">
                <a16:creationId xmlns:a16="http://schemas.microsoft.com/office/drawing/2014/main" id="{82C8DA85-8265-9485-A51D-73E1629CC541}"/>
              </a:ext>
            </a:extLst>
          </p:cNvPr>
          <p:cNvSpPr>
            <a:spLocks noGrp="1"/>
          </p:cNvSpPr>
          <p:nvPr>
            <p:ph type="body" sz="quarter" idx="21"/>
          </p:nvPr>
        </p:nvSpPr>
        <p:spPr>
          <a:xfrm>
            <a:off x="727985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31" name="Text Placeholder 26">
            <a:extLst>
              <a:ext uri="{FF2B5EF4-FFF2-40B4-BE49-F238E27FC236}">
                <a16:creationId xmlns:a16="http://schemas.microsoft.com/office/drawing/2014/main" id="{20594F27-59D4-99D2-77B5-71915573EDA4}"/>
              </a:ext>
            </a:extLst>
          </p:cNvPr>
          <p:cNvSpPr>
            <a:spLocks noGrp="1"/>
          </p:cNvSpPr>
          <p:nvPr>
            <p:ph type="body" sz="quarter" idx="22"/>
          </p:nvPr>
        </p:nvSpPr>
        <p:spPr>
          <a:xfrm>
            <a:off x="9466008" y="4319944"/>
            <a:ext cx="1947672" cy="630936"/>
          </a:xfrm>
        </p:spPr>
        <p:txBody>
          <a:bodyPr/>
          <a:lstStyle>
            <a:lvl1pPr marL="0" indent="0" algn="ctr">
              <a:lnSpc>
                <a:spcPct val="120000"/>
              </a:lnSpc>
              <a:spcBef>
                <a:spcPts val="0"/>
              </a:spcBef>
              <a:buNone/>
              <a:defRPr sz="2000">
                <a:latin typeface="+mj-lt"/>
              </a:defRPr>
            </a:lvl1pPr>
          </a:lstStyle>
          <a:p>
            <a:pPr lvl="0"/>
            <a:r>
              <a:rPr lang="en-US" noProof="0"/>
              <a:t>Click to edit Master text styles</a:t>
            </a:r>
          </a:p>
        </p:txBody>
      </p: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p:txBody>
          <a:bodyPr/>
          <a:lstStyle/>
          <a:p>
            <a:fld id="{8D0AFDD5-844D-364D-8AEC-50CF4D36D55D}" type="slidenum">
              <a:rPr lang="en-US" noProof="0" smtClean="0"/>
              <a:t>‹#›</a:t>
            </a:fld>
            <a:endParaRPr lang="en-US" noProof="0"/>
          </a:p>
        </p:txBody>
      </p:sp>
      <p:sp>
        <p:nvSpPr>
          <p:cNvPr id="5" name="Footer Placeholder 4">
            <a:extLst>
              <a:ext uri="{FF2B5EF4-FFF2-40B4-BE49-F238E27FC236}">
                <a16:creationId xmlns:a16="http://schemas.microsoft.com/office/drawing/2014/main" id="{82D9E7CE-C596-EE32-BBFE-799C10EFBBB2}"/>
              </a:ext>
            </a:extLst>
          </p:cNvPr>
          <p:cNvSpPr>
            <a:spLocks noGrp="1"/>
          </p:cNvSpPr>
          <p:nvPr>
            <p:ph type="ftr" sz="quarter" idx="11"/>
          </p:nvPr>
        </p:nvSpPr>
        <p:spPr/>
        <p:txBody>
          <a:bodyPr/>
          <a:lstStyle/>
          <a:p>
            <a:r>
              <a:rPr lang="en-US" noProof="0"/>
              <a:t>Presentation title</a:t>
            </a:r>
          </a:p>
        </p:txBody>
      </p:sp>
      <p:sp>
        <p:nvSpPr>
          <p:cNvPr id="4" name="Date Placeholder 3">
            <a:extLst>
              <a:ext uri="{FF2B5EF4-FFF2-40B4-BE49-F238E27FC236}">
                <a16:creationId xmlns:a16="http://schemas.microsoft.com/office/drawing/2014/main" id="{7490B60C-999F-167B-3927-D752A0DE60A7}"/>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933567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userDrawn="1">
  <p:cSld name="1_Content with Caption">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F51DD675-2DC4-A4BE-C624-3048A2E666B7}"/>
              </a:ext>
            </a:extLst>
          </p:cNvPr>
          <p:cNvSpPr/>
          <p:nvPr userDrawn="1"/>
        </p:nvSpPr>
        <p:spPr>
          <a:xfrm>
            <a:off x="809553" y="1012104"/>
            <a:ext cx="6957749" cy="506173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2" name="Google Shape;328;p33">
            <a:extLst>
              <a:ext uri="{FF2B5EF4-FFF2-40B4-BE49-F238E27FC236}">
                <a16:creationId xmlns:a16="http://schemas.microsoft.com/office/drawing/2014/main" id="{A0952ED0-9FCB-B6D2-E806-E2663B8961D0}"/>
              </a:ext>
            </a:extLst>
          </p:cNvPr>
          <p:cNvSpPr/>
          <p:nvPr userDrawn="1"/>
        </p:nvSpPr>
        <p:spPr>
          <a:xfrm>
            <a:off x="600338" y="782757"/>
            <a:ext cx="6957749" cy="5061732"/>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BF01426A-0740-2EB9-FC34-9C043459357E}"/>
              </a:ext>
            </a:extLst>
          </p:cNvPr>
          <p:cNvSpPr>
            <a:spLocks noGrp="1"/>
          </p:cNvSpPr>
          <p:nvPr>
            <p:ph type="title"/>
          </p:nvPr>
        </p:nvSpPr>
        <p:spPr>
          <a:xfrm>
            <a:off x="1389888" y="1719072"/>
            <a:ext cx="5038344" cy="1709928"/>
          </a:xfrm>
        </p:spPr>
        <p:txBody>
          <a:bodyPr/>
          <a:lstStyle>
            <a:lvl1pPr algn="l">
              <a:lnSpc>
                <a:spcPct val="90000"/>
              </a:lnSpc>
              <a:defRPr/>
            </a:lvl1pPr>
          </a:lstStyle>
          <a:p>
            <a:r>
              <a:rPr lang="en-US" noProof="0"/>
              <a:t>Click to edit Master title style</a:t>
            </a:r>
          </a:p>
        </p:txBody>
      </p:sp>
      <p:sp>
        <p:nvSpPr>
          <p:cNvPr id="10" name="Picture Placeholder 9">
            <a:extLst>
              <a:ext uri="{FF2B5EF4-FFF2-40B4-BE49-F238E27FC236}">
                <a16:creationId xmlns:a16="http://schemas.microsoft.com/office/drawing/2014/main" id="{0BC3CDDF-FEA3-712D-9071-515D264F06E7}"/>
              </a:ext>
            </a:extLst>
          </p:cNvPr>
          <p:cNvSpPr>
            <a:spLocks noGrp="1"/>
          </p:cNvSpPr>
          <p:nvPr>
            <p:ph type="pic" sz="quarter" idx="13"/>
          </p:nvPr>
        </p:nvSpPr>
        <p:spPr>
          <a:xfrm>
            <a:off x="8296656" y="0"/>
            <a:ext cx="3895344" cy="6858000"/>
          </a:xfrm>
          <a:solidFill>
            <a:schemeClr val="accent1"/>
          </a:solidFill>
        </p:spPr>
        <p:txBody>
          <a:bodyPr anchor="ctr"/>
          <a:lstStyle>
            <a:lvl1pPr marL="0" indent="0" algn="ctr">
              <a:buNone/>
              <a:defRPr/>
            </a:lvl1pPr>
          </a:lstStyle>
          <a:p>
            <a:r>
              <a:rPr lang="en-US" noProof="0"/>
              <a:t>Click icon to add picture</a:t>
            </a:r>
          </a:p>
        </p:txBody>
      </p:sp>
      <p:sp>
        <p:nvSpPr>
          <p:cNvPr id="3" name="Content Placeholder 2">
            <a:extLst>
              <a:ext uri="{FF2B5EF4-FFF2-40B4-BE49-F238E27FC236}">
                <a16:creationId xmlns:a16="http://schemas.microsoft.com/office/drawing/2014/main" id="{A00F6C1B-F86D-84E1-F13C-1A2310E172C3}"/>
              </a:ext>
            </a:extLst>
          </p:cNvPr>
          <p:cNvSpPr>
            <a:spLocks noGrp="1"/>
          </p:cNvSpPr>
          <p:nvPr>
            <p:ph idx="1"/>
          </p:nvPr>
        </p:nvSpPr>
        <p:spPr>
          <a:xfrm>
            <a:off x="1389888" y="3054096"/>
            <a:ext cx="5010912" cy="2130552"/>
          </a:xfrm>
        </p:spPr>
        <p:txBody>
          <a:bodyPr/>
          <a:lstStyle>
            <a:lvl1pPr marL="54864" indent="0">
              <a:lnSpc>
                <a:spcPct val="120000"/>
              </a:lnSpc>
              <a:spcBef>
                <a:spcPts val="0"/>
              </a:spcBef>
              <a:buNone/>
              <a:defRPr sz="1600"/>
            </a:lvl1pPr>
            <a:lvl2pPr>
              <a:defRPr sz="1400"/>
            </a:lvl2pPr>
            <a:lvl3pPr>
              <a:defRPr sz="1200"/>
            </a:lvl3pPr>
            <a:lvl4pPr>
              <a:defRPr sz="1100"/>
            </a:lvl4pPr>
            <a:lvl5pPr>
              <a:defRPr sz="1100"/>
            </a:lvl5pPr>
          </a:lstStyle>
          <a:p>
            <a:pPr lvl="0"/>
            <a:r>
              <a:rPr lang="en-US" noProof="0"/>
              <a:t>Click to edit Master text styles</a:t>
            </a:r>
          </a:p>
        </p:txBody>
      </p:sp>
      <p:cxnSp>
        <p:nvCxnSpPr>
          <p:cNvPr id="28" name="Straight Connector 27">
            <a:extLst>
              <a:ext uri="{FF2B5EF4-FFF2-40B4-BE49-F238E27FC236}">
                <a16:creationId xmlns:a16="http://schemas.microsoft.com/office/drawing/2014/main" id="{A4F7CD76-D087-685D-2E27-537F34D67EBE}"/>
              </a:ext>
            </a:extLst>
          </p:cNvPr>
          <p:cNvCxnSpPr>
            <a:cxnSpLocks/>
          </p:cNvCxnSpPr>
          <p:nvPr userDrawn="1"/>
        </p:nvCxnSpPr>
        <p:spPr>
          <a:xfrm>
            <a:off x="11276341" y="6528816"/>
            <a:ext cx="914400" cy="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6" name="Slide Number Placeholder 5">
            <a:extLst>
              <a:ext uri="{FF2B5EF4-FFF2-40B4-BE49-F238E27FC236}">
                <a16:creationId xmlns:a16="http://schemas.microsoft.com/office/drawing/2014/main" id="{754CBAEF-CF24-7502-B796-D47DF23F28D4}"/>
              </a:ext>
            </a:extLst>
          </p:cNvPr>
          <p:cNvSpPr>
            <a:spLocks noGrp="1"/>
          </p:cNvSpPr>
          <p:nvPr>
            <p:ph type="sldNum" sz="quarter" idx="12"/>
          </p:nvPr>
        </p:nvSpPr>
        <p:spPr>
          <a:xfrm>
            <a:off x="3962400" y="6400904"/>
            <a:ext cx="365760" cy="246888"/>
          </a:xfrm>
        </p:spPr>
        <p:txBody>
          <a:bodyPr/>
          <a:lstStyle>
            <a:lvl1pPr>
              <a:defRPr>
                <a:solidFill>
                  <a:schemeClr val="bg1"/>
                </a:solidFill>
              </a:defRPr>
            </a:lvl1pPr>
          </a:lstStyle>
          <a:p>
            <a:fld id="{8D0AFDD5-844D-364D-8AEC-50CF4D36D55D}" type="slidenum">
              <a:rPr lang="en-US" noProof="0" smtClean="0"/>
              <a:pPr/>
              <a:t>‹#›</a:t>
            </a:fld>
            <a:endParaRPr lang="en-US" noProof="0"/>
          </a:p>
        </p:txBody>
      </p:sp>
      <p:grpSp>
        <p:nvGrpSpPr>
          <p:cNvPr id="13" name="Group 12">
            <a:extLst>
              <a:ext uri="{FF2B5EF4-FFF2-40B4-BE49-F238E27FC236}">
                <a16:creationId xmlns:a16="http://schemas.microsoft.com/office/drawing/2014/main" id="{0C63F889-82B6-D594-DA07-4C82AE33663F}"/>
              </a:ext>
            </a:extLst>
          </p:cNvPr>
          <p:cNvGrpSpPr/>
          <p:nvPr userDrawn="1"/>
        </p:nvGrpSpPr>
        <p:grpSpPr>
          <a:xfrm>
            <a:off x="0" y="6527001"/>
            <a:ext cx="8294153" cy="5617"/>
            <a:chOff x="0" y="6527001"/>
            <a:chExt cx="8294153" cy="5617"/>
          </a:xfrm>
        </p:grpSpPr>
        <p:cxnSp>
          <p:nvCxnSpPr>
            <p:cNvPr id="14" name="Straight Connector 13">
              <a:extLst>
                <a:ext uri="{FF2B5EF4-FFF2-40B4-BE49-F238E27FC236}">
                  <a16:creationId xmlns:a16="http://schemas.microsoft.com/office/drawing/2014/main" id="{3F4BFE95-6DCA-752C-0F0C-CCAF1A576CD0}"/>
                </a:ext>
              </a:extLst>
            </p:cNvPr>
            <p:cNvCxnSpPr>
              <a:cxnSpLocks/>
            </p:cNvCxnSpPr>
            <p:nvPr/>
          </p:nvCxnSpPr>
          <p:spPr>
            <a:xfrm>
              <a:off x="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3920C2FA-C2E7-21E2-09D0-3BA6B1BC2C1E}"/>
                </a:ext>
              </a:extLst>
            </p:cNvPr>
            <p:cNvCxnSpPr>
              <a:cxnSpLocks/>
            </p:cNvCxnSpPr>
            <p:nvPr/>
          </p:nvCxnSpPr>
          <p:spPr>
            <a:xfrm>
              <a:off x="4358640" y="6527001"/>
              <a:ext cx="3935513" cy="5617"/>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7704297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userDrawn="1">
  <p:cSld name="1_Section Header">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38D51F-4DA4-5AB7-6ACD-17065B86DE72}"/>
              </a:ext>
            </a:extLst>
          </p:cNvPr>
          <p:cNvSpPr>
            <a:spLocks noGrp="1"/>
          </p:cNvSpPr>
          <p:nvPr>
            <p:ph type="title"/>
          </p:nvPr>
        </p:nvSpPr>
        <p:spPr>
          <a:xfrm>
            <a:off x="731520" y="1947672"/>
            <a:ext cx="3017520" cy="1938528"/>
          </a:xfrm>
        </p:spPr>
        <p:txBody>
          <a:bodyPr anchor="t"/>
          <a:lstStyle>
            <a:lvl1pPr algn="l">
              <a:defRPr sz="6000"/>
            </a:lvl1pPr>
          </a:lstStyle>
          <a:p>
            <a:r>
              <a:rPr lang="en-US" noProof="0"/>
              <a:t>Click to edit Master title style</a:t>
            </a:r>
          </a:p>
        </p:txBody>
      </p:sp>
      <p:sp>
        <p:nvSpPr>
          <p:cNvPr id="3" name="Text Placeholder 2">
            <a:extLst>
              <a:ext uri="{FF2B5EF4-FFF2-40B4-BE49-F238E27FC236}">
                <a16:creationId xmlns:a16="http://schemas.microsoft.com/office/drawing/2014/main" id="{F4264711-7A11-A788-DD48-17D0C3B08384}"/>
              </a:ext>
            </a:extLst>
          </p:cNvPr>
          <p:cNvSpPr>
            <a:spLocks noGrp="1"/>
          </p:cNvSpPr>
          <p:nvPr>
            <p:ph type="body" idx="1"/>
          </p:nvPr>
        </p:nvSpPr>
        <p:spPr>
          <a:xfrm>
            <a:off x="758952" y="4279392"/>
            <a:ext cx="2980944" cy="402336"/>
          </a:xfrm>
        </p:spPr>
        <p:txBody>
          <a:bodyPr/>
          <a:lstStyle>
            <a:lvl1pPr marL="0" indent="0">
              <a:lnSpc>
                <a:spcPct val="100000"/>
              </a:lnSpc>
              <a:spcBef>
                <a:spcPts val="0"/>
              </a:spcBef>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Click to edit Master text styles</a:t>
            </a:r>
          </a:p>
        </p:txBody>
      </p:sp>
      <p:sp>
        <p:nvSpPr>
          <p:cNvPr id="8" name="Google Shape;1251;p56">
            <a:extLst>
              <a:ext uri="{FF2B5EF4-FFF2-40B4-BE49-F238E27FC236}">
                <a16:creationId xmlns:a16="http://schemas.microsoft.com/office/drawing/2014/main" id="{9061A64A-DA6A-5D22-BE0B-94B0626A6CF1}"/>
              </a:ext>
            </a:extLst>
          </p:cNvPr>
          <p:cNvSpPr/>
          <p:nvPr userDrawn="1"/>
        </p:nvSpPr>
        <p:spPr>
          <a:xfrm>
            <a:off x="5102241" y="597060"/>
            <a:ext cx="5949692" cy="5949692"/>
          </a:xfrm>
          <a:prstGeom prst="ellipse">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0" name="Picture Placeholder 9">
            <a:extLst>
              <a:ext uri="{FF2B5EF4-FFF2-40B4-BE49-F238E27FC236}">
                <a16:creationId xmlns:a16="http://schemas.microsoft.com/office/drawing/2014/main" id="{E88E5310-5724-6031-306F-4110AC65EBDB}"/>
              </a:ext>
            </a:extLst>
          </p:cNvPr>
          <p:cNvSpPr>
            <a:spLocks noGrp="1" noChangeAspect="1"/>
          </p:cNvSpPr>
          <p:nvPr>
            <p:ph type="pic" sz="quarter" idx="10"/>
          </p:nvPr>
        </p:nvSpPr>
        <p:spPr>
          <a:xfrm>
            <a:off x="5001768" y="420624"/>
            <a:ext cx="5897880" cy="5897880"/>
          </a:xfrm>
          <a:prstGeom prst="ellipse">
            <a:avLst/>
          </a:prstGeom>
          <a:solidFill>
            <a:schemeClr val="accent1"/>
          </a:solidFill>
          <a:ln w="25400">
            <a:solidFill>
              <a:schemeClr val="tx1"/>
            </a:solidFill>
          </a:ln>
        </p:spPr>
        <p:txBody>
          <a:bodyPr anchor="ctr"/>
          <a:lstStyle>
            <a:lvl1pPr marL="0" indent="0" algn="ctr">
              <a:buNone/>
              <a:defRPr/>
            </a:lvl1pPr>
          </a:lstStyle>
          <a:p>
            <a:r>
              <a:rPr lang="en-US" noProof="0"/>
              <a:t>Click icon to add picture</a:t>
            </a:r>
          </a:p>
        </p:txBody>
      </p:sp>
    </p:spTree>
    <p:extLst>
      <p:ext uri="{BB962C8B-B14F-4D97-AF65-F5344CB8AC3E}">
        <p14:creationId xmlns:p14="http://schemas.microsoft.com/office/powerpoint/2010/main" val="106683344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userDrawn="1">
  <p:cSld name="Lis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69EB71-EE42-930D-4E54-FA0F44BD2D36}"/>
              </a:ext>
            </a:extLst>
          </p:cNvPr>
          <p:cNvSpPr>
            <a:spLocks noGrp="1"/>
          </p:cNvSpPr>
          <p:nvPr>
            <p:ph type="title"/>
          </p:nvPr>
        </p:nvSpPr>
        <p:spPr>
          <a:xfrm>
            <a:off x="731520" y="1947672"/>
            <a:ext cx="3209544" cy="2862072"/>
          </a:xfrm>
        </p:spPr>
        <p:txBody>
          <a:bodyPr anchor="ctr"/>
          <a:lstStyle>
            <a:lvl1pPr algn="l">
              <a:defRPr/>
            </a:lvl1pPr>
          </a:lstStyle>
          <a:p>
            <a:r>
              <a:rPr lang="en-US" noProof="0"/>
              <a:t>Click to edit Master title style</a:t>
            </a:r>
          </a:p>
        </p:txBody>
      </p:sp>
      <p:sp>
        <p:nvSpPr>
          <p:cNvPr id="7" name="Google Shape;1247;p56">
            <a:extLst>
              <a:ext uri="{FF2B5EF4-FFF2-40B4-BE49-F238E27FC236}">
                <a16:creationId xmlns:a16="http://schemas.microsoft.com/office/drawing/2014/main" id="{1A52F175-2E39-E9BE-B4DF-67098DB248AA}"/>
              </a:ext>
            </a:extLst>
          </p:cNvPr>
          <p:cNvSpPr/>
          <p:nvPr userDrawn="1"/>
        </p:nvSpPr>
        <p:spPr>
          <a:xfrm>
            <a:off x="5607119" y="34704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accent2"/>
              </a:solidFill>
              <a:latin typeface="+mj-lt"/>
              <a:ea typeface="Karla"/>
              <a:cs typeface="Karla"/>
              <a:sym typeface="Karla"/>
            </a:endParaRPr>
          </a:p>
        </p:txBody>
      </p:sp>
      <p:sp>
        <p:nvSpPr>
          <p:cNvPr id="9" name="Google Shape;1264;p56">
            <a:extLst>
              <a:ext uri="{FF2B5EF4-FFF2-40B4-BE49-F238E27FC236}">
                <a16:creationId xmlns:a16="http://schemas.microsoft.com/office/drawing/2014/main" id="{CE3B3000-733D-1995-D39A-E659E5A429CC}"/>
              </a:ext>
            </a:extLst>
          </p:cNvPr>
          <p:cNvSpPr/>
          <p:nvPr userDrawn="1"/>
        </p:nvSpPr>
        <p:spPr>
          <a:xfrm>
            <a:off x="5607119" y="16236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1" name="Google Shape;1278;p56">
            <a:extLst>
              <a:ext uri="{FF2B5EF4-FFF2-40B4-BE49-F238E27FC236}">
                <a16:creationId xmlns:a16="http://schemas.microsoft.com/office/drawing/2014/main" id="{F1BC0AB2-17DA-D97E-3052-DA48D80F7428}"/>
              </a:ext>
            </a:extLst>
          </p:cNvPr>
          <p:cNvSpPr/>
          <p:nvPr userDrawn="1"/>
        </p:nvSpPr>
        <p:spPr>
          <a:xfrm>
            <a:off x="5607119" y="292595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3" name="Google Shape;1278;p56">
            <a:extLst>
              <a:ext uri="{FF2B5EF4-FFF2-40B4-BE49-F238E27FC236}">
                <a16:creationId xmlns:a16="http://schemas.microsoft.com/office/drawing/2014/main" id="{C860490F-E3DB-3E9F-0AC6-F04949DC59C3}"/>
              </a:ext>
            </a:extLst>
          </p:cNvPr>
          <p:cNvSpPr/>
          <p:nvPr userDrawn="1"/>
        </p:nvSpPr>
        <p:spPr>
          <a:xfrm>
            <a:off x="5607120" y="4223036"/>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5" name="Google Shape;1278;p56">
            <a:extLst>
              <a:ext uri="{FF2B5EF4-FFF2-40B4-BE49-F238E27FC236}">
                <a16:creationId xmlns:a16="http://schemas.microsoft.com/office/drawing/2014/main" id="{522E5778-EA03-EFC4-08AA-ECB1C07ED56E}"/>
              </a:ext>
            </a:extLst>
          </p:cNvPr>
          <p:cNvSpPr/>
          <p:nvPr userDrawn="1"/>
        </p:nvSpPr>
        <p:spPr>
          <a:xfrm>
            <a:off x="5607120" y="5519473"/>
            <a:ext cx="6281928" cy="1039748"/>
          </a:xfrm>
          <a:prstGeom prst="rect">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17" name="Google Shape;1268;p56">
            <a:extLst>
              <a:ext uri="{FF2B5EF4-FFF2-40B4-BE49-F238E27FC236}">
                <a16:creationId xmlns:a16="http://schemas.microsoft.com/office/drawing/2014/main" id="{EEA0BE49-92E1-A1A3-40E0-DDAA5511F637}"/>
              </a:ext>
            </a:extLst>
          </p:cNvPr>
          <p:cNvSpPr/>
          <p:nvPr userDrawn="1"/>
        </p:nvSpPr>
        <p:spPr>
          <a:xfrm>
            <a:off x="4348745" y="1637743"/>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9" name="Google Shape;1282;p56">
            <a:extLst>
              <a:ext uri="{FF2B5EF4-FFF2-40B4-BE49-F238E27FC236}">
                <a16:creationId xmlns:a16="http://schemas.microsoft.com/office/drawing/2014/main" id="{DF15F1EC-1D2B-FF49-7785-26BC7083A07C}"/>
              </a:ext>
            </a:extLst>
          </p:cNvPr>
          <p:cNvSpPr/>
          <p:nvPr userDrawn="1"/>
        </p:nvSpPr>
        <p:spPr>
          <a:xfrm>
            <a:off x="4348745" y="2927249"/>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1" name="Google Shape;1282;p56">
            <a:extLst>
              <a:ext uri="{FF2B5EF4-FFF2-40B4-BE49-F238E27FC236}">
                <a16:creationId xmlns:a16="http://schemas.microsoft.com/office/drawing/2014/main" id="{BE3FDD69-3D60-CF6B-97A3-7B2C1AE3100A}"/>
              </a:ext>
            </a:extLst>
          </p:cNvPr>
          <p:cNvSpPr/>
          <p:nvPr userDrawn="1"/>
        </p:nvSpPr>
        <p:spPr>
          <a:xfrm>
            <a:off x="4348745" y="427700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3" name="Google Shape;1282;p56">
            <a:extLst>
              <a:ext uri="{FF2B5EF4-FFF2-40B4-BE49-F238E27FC236}">
                <a16:creationId xmlns:a16="http://schemas.microsoft.com/office/drawing/2014/main" id="{E3BB1E5B-DA10-B332-D4B8-D551C3053C53}"/>
              </a:ext>
            </a:extLst>
          </p:cNvPr>
          <p:cNvSpPr/>
          <p:nvPr userDrawn="1"/>
        </p:nvSpPr>
        <p:spPr>
          <a:xfrm>
            <a:off x="4348745" y="5568541"/>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5" name="Google Shape;1251;p56">
            <a:extLst>
              <a:ext uri="{FF2B5EF4-FFF2-40B4-BE49-F238E27FC236}">
                <a16:creationId xmlns:a16="http://schemas.microsoft.com/office/drawing/2014/main" id="{8D887B7F-9EBA-E7B8-64CE-5EAB1DF08E19}"/>
              </a:ext>
            </a:extLst>
          </p:cNvPr>
          <p:cNvSpPr/>
          <p:nvPr userDrawn="1"/>
        </p:nvSpPr>
        <p:spPr>
          <a:xfrm>
            <a:off x="4348745" y="361116"/>
            <a:ext cx="969865" cy="969865"/>
          </a:xfrm>
          <a:prstGeom prst="ellipse">
            <a:avLst/>
          </a:prstGeom>
          <a:solidFill>
            <a:schemeClr val="accent3"/>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27" name="Google Shape;1248;p56">
            <a:extLst>
              <a:ext uri="{FF2B5EF4-FFF2-40B4-BE49-F238E27FC236}">
                <a16:creationId xmlns:a16="http://schemas.microsoft.com/office/drawing/2014/main" id="{5AC86C31-7E67-B4EC-1AE0-291ED77F2214}"/>
              </a:ext>
            </a:extLst>
          </p:cNvPr>
          <p:cNvSpPr/>
          <p:nvPr userDrawn="1"/>
        </p:nvSpPr>
        <p:spPr>
          <a:xfrm>
            <a:off x="5512393" y="24143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29" name="Google Shape;1265;p56">
            <a:extLst>
              <a:ext uri="{FF2B5EF4-FFF2-40B4-BE49-F238E27FC236}">
                <a16:creationId xmlns:a16="http://schemas.microsoft.com/office/drawing/2014/main" id="{A7BF8E2B-5184-B584-D484-7D82C9DA6C41}"/>
              </a:ext>
            </a:extLst>
          </p:cNvPr>
          <p:cNvSpPr/>
          <p:nvPr userDrawn="1"/>
        </p:nvSpPr>
        <p:spPr>
          <a:xfrm>
            <a:off x="5512393" y="15180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1" name="Google Shape;1279;p56">
            <a:extLst>
              <a:ext uri="{FF2B5EF4-FFF2-40B4-BE49-F238E27FC236}">
                <a16:creationId xmlns:a16="http://schemas.microsoft.com/office/drawing/2014/main" id="{9E808B73-94D7-57E7-3837-3DA718162E5B}"/>
              </a:ext>
            </a:extLst>
          </p:cNvPr>
          <p:cNvSpPr/>
          <p:nvPr userDrawn="1"/>
        </p:nvSpPr>
        <p:spPr>
          <a:xfrm>
            <a:off x="5512393" y="2807563"/>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3" name="Google Shape;1279;p56">
            <a:extLst>
              <a:ext uri="{FF2B5EF4-FFF2-40B4-BE49-F238E27FC236}">
                <a16:creationId xmlns:a16="http://schemas.microsoft.com/office/drawing/2014/main" id="{F340E0DF-98FD-EA55-7B4B-8E58FC5CFCDA}"/>
              </a:ext>
            </a:extLst>
          </p:cNvPr>
          <p:cNvSpPr/>
          <p:nvPr userDrawn="1"/>
        </p:nvSpPr>
        <p:spPr>
          <a:xfrm>
            <a:off x="5512394" y="4117420"/>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5" name="Google Shape;1279;p56">
            <a:extLst>
              <a:ext uri="{FF2B5EF4-FFF2-40B4-BE49-F238E27FC236}">
                <a16:creationId xmlns:a16="http://schemas.microsoft.com/office/drawing/2014/main" id="{1F52D7F5-AD34-C5B1-EEA2-F711AD3A8C3F}"/>
              </a:ext>
            </a:extLst>
          </p:cNvPr>
          <p:cNvSpPr/>
          <p:nvPr userDrawn="1"/>
        </p:nvSpPr>
        <p:spPr>
          <a:xfrm>
            <a:off x="5512394" y="5413857"/>
            <a:ext cx="6281928" cy="1039748"/>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mj-lt"/>
              <a:ea typeface="Karla"/>
              <a:cs typeface="Karla"/>
              <a:sym typeface="Karla"/>
            </a:endParaRPr>
          </a:p>
        </p:txBody>
      </p:sp>
      <p:sp>
        <p:nvSpPr>
          <p:cNvPr id="37" name="Google Shape;1251;p56">
            <a:extLst>
              <a:ext uri="{FF2B5EF4-FFF2-40B4-BE49-F238E27FC236}">
                <a16:creationId xmlns:a16="http://schemas.microsoft.com/office/drawing/2014/main" id="{A4889AFC-C17E-6AF6-25D9-F977ACD04A9D}"/>
              </a:ext>
            </a:extLst>
          </p:cNvPr>
          <p:cNvSpPr/>
          <p:nvPr userDrawn="1"/>
        </p:nvSpPr>
        <p:spPr>
          <a:xfrm>
            <a:off x="4290632" y="303003"/>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39" name="Google Shape;1268;p56">
            <a:extLst>
              <a:ext uri="{FF2B5EF4-FFF2-40B4-BE49-F238E27FC236}">
                <a16:creationId xmlns:a16="http://schemas.microsoft.com/office/drawing/2014/main" id="{5E0F6889-9671-EA56-B88B-DBA6C149062C}"/>
              </a:ext>
            </a:extLst>
          </p:cNvPr>
          <p:cNvSpPr/>
          <p:nvPr userDrawn="1"/>
        </p:nvSpPr>
        <p:spPr>
          <a:xfrm>
            <a:off x="4290632" y="1579630"/>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1" name="Google Shape;1282;p56">
            <a:extLst>
              <a:ext uri="{FF2B5EF4-FFF2-40B4-BE49-F238E27FC236}">
                <a16:creationId xmlns:a16="http://schemas.microsoft.com/office/drawing/2014/main" id="{44CB8F8B-1D14-EA9D-117E-79BB0DB776E9}"/>
              </a:ext>
            </a:extLst>
          </p:cNvPr>
          <p:cNvSpPr/>
          <p:nvPr userDrawn="1"/>
        </p:nvSpPr>
        <p:spPr>
          <a:xfrm>
            <a:off x="4290632" y="2869136"/>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3" name="Google Shape;1282;p56">
            <a:extLst>
              <a:ext uri="{FF2B5EF4-FFF2-40B4-BE49-F238E27FC236}">
                <a16:creationId xmlns:a16="http://schemas.microsoft.com/office/drawing/2014/main" id="{9D8D9DEA-F6DA-EFDC-5DDF-946728969392}"/>
              </a:ext>
            </a:extLst>
          </p:cNvPr>
          <p:cNvSpPr/>
          <p:nvPr userDrawn="1"/>
        </p:nvSpPr>
        <p:spPr>
          <a:xfrm>
            <a:off x="4290632" y="4217824"/>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5" name="Google Shape;1282;p56">
            <a:extLst>
              <a:ext uri="{FF2B5EF4-FFF2-40B4-BE49-F238E27FC236}">
                <a16:creationId xmlns:a16="http://schemas.microsoft.com/office/drawing/2014/main" id="{5B83F600-A2A8-FC3E-235C-F63589027CEC}"/>
              </a:ext>
            </a:extLst>
          </p:cNvPr>
          <p:cNvSpPr/>
          <p:nvPr userDrawn="1"/>
        </p:nvSpPr>
        <p:spPr>
          <a:xfrm>
            <a:off x="4290632" y="5510428"/>
            <a:ext cx="969865" cy="969865"/>
          </a:xfrm>
          <a:prstGeom prst="ellipse">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47" name="Picture Placeholder 46">
            <a:extLst>
              <a:ext uri="{FF2B5EF4-FFF2-40B4-BE49-F238E27FC236}">
                <a16:creationId xmlns:a16="http://schemas.microsoft.com/office/drawing/2014/main" id="{3B37AA0A-CC3F-643E-4CA3-94EE9D0B955A}"/>
              </a:ext>
            </a:extLst>
          </p:cNvPr>
          <p:cNvSpPr>
            <a:spLocks noGrp="1"/>
          </p:cNvSpPr>
          <p:nvPr>
            <p:ph type="pic" sz="quarter" idx="10"/>
          </p:nvPr>
        </p:nvSpPr>
        <p:spPr>
          <a:xfrm>
            <a:off x="4455524" y="467895"/>
            <a:ext cx="640080" cy="640080"/>
          </a:xfrm>
        </p:spPr>
        <p:txBody>
          <a:bodyPr anchor="ctr"/>
          <a:lstStyle>
            <a:lvl1pPr marL="0" indent="0" algn="ctr">
              <a:buNone/>
              <a:defRPr sz="900"/>
            </a:lvl1pPr>
          </a:lstStyle>
          <a:p>
            <a:r>
              <a:rPr lang="en-US" noProof="0"/>
              <a:t>Click icon to add picture</a:t>
            </a:r>
          </a:p>
        </p:txBody>
      </p:sp>
      <p:sp>
        <p:nvSpPr>
          <p:cNvPr id="53" name="Text Placeholder 52">
            <a:extLst>
              <a:ext uri="{FF2B5EF4-FFF2-40B4-BE49-F238E27FC236}">
                <a16:creationId xmlns:a16="http://schemas.microsoft.com/office/drawing/2014/main" id="{04148F56-845C-40C8-5EFE-44B32FB55764}"/>
              </a:ext>
            </a:extLst>
          </p:cNvPr>
          <p:cNvSpPr>
            <a:spLocks noGrp="1"/>
          </p:cNvSpPr>
          <p:nvPr>
            <p:ph type="body" sz="quarter" idx="15"/>
          </p:nvPr>
        </p:nvSpPr>
        <p:spPr>
          <a:xfrm>
            <a:off x="5769864" y="457200"/>
            <a:ext cx="3840480" cy="338328"/>
          </a:xfrm>
        </p:spPr>
        <p:txBody>
          <a:bodyPr/>
          <a:lstStyle>
            <a:lvl1pPr marL="0" indent="0">
              <a:buNone/>
              <a:defRPr sz="2000">
                <a:latin typeface="+mj-lt"/>
              </a:defRPr>
            </a:lvl1pPr>
          </a:lstStyle>
          <a:p>
            <a:pPr lvl="0"/>
            <a:r>
              <a:rPr lang="en-US" noProof="0"/>
              <a:t>Click to edit Master text styles</a:t>
            </a:r>
          </a:p>
        </p:txBody>
      </p:sp>
      <p:sp>
        <p:nvSpPr>
          <p:cNvPr id="58" name="Text Placeholder 52">
            <a:extLst>
              <a:ext uri="{FF2B5EF4-FFF2-40B4-BE49-F238E27FC236}">
                <a16:creationId xmlns:a16="http://schemas.microsoft.com/office/drawing/2014/main" id="{6FAEB77B-C9AE-5EC8-3043-2C6C91015EF2}"/>
              </a:ext>
            </a:extLst>
          </p:cNvPr>
          <p:cNvSpPr>
            <a:spLocks noGrp="1"/>
          </p:cNvSpPr>
          <p:nvPr>
            <p:ph type="body" sz="quarter" idx="20"/>
          </p:nvPr>
        </p:nvSpPr>
        <p:spPr>
          <a:xfrm>
            <a:off x="5769864" y="780642"/>
            <a:ext cx="5029200" cy="338328"/>
          </a:xfrm>
        </p:spPr>
        <p:txBody>
          <a:bodyPr/>
          <a:lstStyle>
            <a:lvl1pPr marL="0" indent="0">
              <a:buNone/>
              <a:defRPr sz="1600">
                <a:latin typeface="+mn-lt"/>
              </a:defRPr>
            </a:lvl1pPr>
          </a:lstStyle>
          <a:p>
            <a:pPr lvl="0"/>
            <a:r>
              <a:rPr lang="en-US" noProof="0"/>
              <a:t>Click to edit Master text styles</a:t>
            </a:r>
          </a:p>
        </p:txBody>
      </p:sp>
      <p:sp>
        <p:nvSpPr>
          <p:cNvPr id="48" name="Picture Placeholder 46">
            <a:extLst>
              <a:ext uri="{FF2B5EF4-FFF2-40B4-BE49-F238E27FC236}">
                <a16:creationId xmlns:a16="http://schemas.microsoft.com/office/drawing/2014/main" id="{EA6CA3D6-A486-C220-D150-162068803F01}"/>
              </a:ext>
            </a:extLst>
          </p:cNvPr>
          <p:cNvSpPr>
            <a:spLocks noGrp="1"/>
          </p:cNvSpPr>
          <p:nvPr>
            <p:ph type="pic" sz="quarter" idx="11"/>
          </p:nvPr>
        </p:nvSpPr>
        <p:spPr>
          <a:xfrm>
            <a:off x="4455524" y="1744522"/>
            <a:ext cx="640080" cy="640080"/>
          </a:xfrm>
        </p:spPr>
        <p:txBody>
          <a:bodyPr anchor="ctr"/>
          <a:lstStyle>
            <a:lvl1pPr marL="0" indent="0" algn="ctr">
              <a:buNone/>
              <a:defRPr sz="900"/>
            </a:lvl1pPr>
          </a:lstStyle>
          <a:p>
            <a:r>
              <a:rPr lang="en-US" noProof="0"/>
              <a:t>Click icon to add picture</a:t>
            </a:r>
          </a:p>
        </p:txBody>
      </p:sp>
      <p:sp>
        <p:nvSpPr>
          <p:cNvPr id="54" name="Text Placeholder 52">
            <a:extLst>
              <a:ext uri="{FF2B5EF4-FFF2-40B4-BE49-F238E27FC236}">
                <a16:creationId xmlns:a16="http://schemas.microsoft.com/office/drawing/2014/main" id="{B70CC111-C404-5983-7E1A-758C72DA2151}"/>
              </a:ext>
            </a:extLst>
          </p:cNvPr>
          <p:cNvSpPr>
            <a:spLocks noGrp="1"/>
          </p:cNvSpPr>
          <p:nvPr>
            <p:ph type="body" sz="quarter" idx="16"/>
          </p:nvPr>
        </p:nvSpPr>
        <p:spPr>
          <a:xfrm>
            <a:off x="5769864" y="1746504"/>
            <a:ext cx="3840480" cy="338328"/>
          </a:xfrm>
        </p:spPr>
        <p:txBody>
          <a:bodyPr/>
          <a:lstStyle>
            <a:lvl1pPr marL="0" indent="0">
              <a:buNone/>
              <a:defRPr sz="2000">
                <a:latin typeface="+mj-lt"/>
              </a:defRPr>
            </a:lvl1pPr>
          </a:lstStyle>
          <a:p>
            <a:pPr lvl="0"/>
            <a:r>
              <a:rPr lang="en-US" noProof="0"/>
              <a:t>Click to edit Master text styles</a:t>
            </a:r>
          </a:p>
        </p:txBody>
      </p:sp>
      <p:sp>
        <p:nvSpPr>
          <p:cNvPr id="59" name="Text Placeholder 52">
            <a:extLst>
              <a:ext uri="{FF2B5EF4-FFF2-40B4-BE49-F238E27FC236}">
                <a16:creationId xmlns:a16="http://schemas.microsoft.com/office/drawing/2014/main" id="{0FACAEC0-F5EF-8921-74B5-2C775EC42E63}"/>
              </a:ext>
            </a:extLst>
          </p:cNvPr>
          <p:cNvSpPr>
            <a:spLocks noGrp="1"/>
          </p:cNvSpPr>
          <p:nvPr>
            <p:ph type="body" sz="quarter" idx="21"/>
          </p:nvPr>
        </p:nvSpPr>
        <p:spPr>
          <a:xfrm>
            <a:off x="5769864" y="2069946"/>
            <a:ext cx="5029200" cy="338328"/>
          </a:xfrm>
        </p:spPr>
        <p:txBody>
          <a:bodyPr/>
          <a:lstStyle>
            <a:lvl1pPr marL="0" indent="0">
              <a:buNone/>
              <a:defRPr sz="1600">
                <a:latin typeface="+mn-lt"/>
              </a:defRPr>
            </a:lvl1pPr>
          </a:lstStyle>
          <a:p>
            <a:pPr lvl="0"/>
            <a:r>
              <a:rPr lang="en-US" noProof="0"/>
              <a:t>Click to edit Master text styles</a:t>
            </a:r>
          </a:p>
        </p:txBody>
      </p:sp>
      <p:sp>
        <p:nvSpPr>
          <p:cNvPr id="49" name="Picture Placeholder 46">
            <a:extLst>
              <a:ext uri="{FF2B5EF4-FFF2-40B4-BE49-F238E27FC236}">
                <a16:creationId xmlns:a16="http://schemas.microsoft.com/office/drawing/2014/main" id="{D85BED76-EF8A-3369-FA46-11513F2D2231}"/>
              </a:ext>
            </a:extLst>
          </p:cNvPr>
          <p:cNvSpPr>
            <a:spLocks noGrp="1"/>
          </p:cNvSpPr>
          <p:nvPr>
            <p:ph type="pic" sz="quarter" idx="12"/>
          </p:nvPr>
        </p:nvSpPr>
        <p:spPr>
          <a:xfrm>
            <a:off x="4455524" y="3034028"/>
            <a:ext cx="640080" cy="640080"/>
          </a:xfrm>
        </p:spPr>
        <p:txBody>
          <a:bodyPr anchor="ctr"/>
          <a:lstStyle>
            <a:lvl1pPr marL="0" indent="0" algn="ctr">
              <a:buNone/>
              <a:defRPr sz="900"/>
            </a:lvl1pPr>
          </a:lstStyle>
          <a:p>
            <a:r>
              <a:rPr lang="en-US" noProof="0"/>
              <a:t>Click icon to add picture</a:t>
            </a:r>
          </a:p>
        </p:txBody>
      </p:sp>
      <p:sp>
        <p:nvSpPr>
          <p:cNvPr id="55" name="Text Placeholder 52">
            <a:extLst>
              <a:ext uri="{FF2B5EF4-FFF2-40B4-BE49-F238E27FC236}">
                <a16:creationId xmlns:a16="http://schemas.microsoft.com/office/drawing/2014/main" id="{3A752FC9-DE9C-9701-E24E-6F1AC075B16E}"/>
              </a:ext>
            </a:extLst>
          </p:cNvPr>
          <p:cNvSpPr>
            <a:spLocks noGrp="1"/>
          </p:cNvSpPr>
          <p:nvPr>
            <p:ph type="body" sz="quarter" idx="17"/>
          </p:nvPr>
        </p:nvSpPr>
        <p:spPr>
          <a:xfrm>
            <a:off x="5769864" y="3035808"/>
            <a:ext cx="3840480" cy="338328"/>
          </a:xfrm>
        </p:spPr>
        <p:txBody>
          <a:bodyPr/>
          <a:lstStyle>
            <a:lvl1pPr marL="0" indent="0">
              <a:buNone/>
              <a:defRPr sz="2000">
                <a:latin typeface="+mj-lt"/>
              </a:defRPr>
            </a:lvl1pPr>
          </a:lstStyle>
          <a:p>
            <a:pPr lvl="0"/>
            <a:r>
              <a:rPr lang="en-US" noProof="0"/>
              <a:t>Click to edit Master text styles</a:t>
            </a:r>
          </a:p>
        </p:txBody>
      </p:sp>
      <p:sp>
        <p:nvSpPr>
          <p:cNvPr id="60" name="Text Placeholder 52">
            <a:extLst>
              <a:ext uri="{FF2B5EF4-FFF2-40B4-BE49-F238E27FC236}">
                <a16:creationId xmlns:a16="http://schemas.microsoft.com/office/drawing/2014/main" id="{5CA64FAC-BAC1-519A-1252-ED8A726B6313}"/>
              </a:ext>
            </a:extLst>
          </p:cNvPr>
          <p:cNvSpPr>
            <a:spLocks noGrp="1"/>
          </p:cNvSpPr>
          <p:nvPr>
            <p:ph type="body" sz="quarter" idx="22"/>
          </p:nvPr>
        </p:nvSpPr>
        <p:spPr>
          <a:xfrm>
            <a:off x="5769864" y="3359250"/>
            <a:ext cx="5029200" cy="338328"/>
          </a:xfrm>
        </p:spPr>
        <p:txBody>
          <a:bodyPr/>
          <a:lstStyle>
            <a:lvl1pPr marL="0" indent="0">
              <a:buNone/>
              <a:defRPr sz="1600">
                <a:latin typeface="+mn-lt"/>
              </a:defRPr>
            </a:lvl1pPr>
          </a:lstStyle>
          <a:p>
            <a:pPr lvl="0"/>
            <a:r>
              <a:rPr lang="en-US" noProof="0"/>
              <a:t>Click to edit Master text styles</a:t>
            </a:r>
          </a:p>
        </p:txBody>
      </p:sp>
      <p:sp>
        <p:nvSpPr>
          <p:cNvPr id="50" name="Picture Placeholder 46">
            <a:extLst>
              <a:ext uri="{FF2B5EF4-FFF2-40B4-BE49-F238E27FC236}">
                <a16:creationId xmlns:a16="http://schemas.microsoft.com/office/drawing/2014/main" id="{5FF1804E-BBAF-5060-07A3-705BCCF0D7C5}"/>
              </a:ext>
            </a:extLst>
          </p:cNvPr>
          <p:cNvSpPr>
            <a:spLocks noGrp="1"/>
          </p:cNvSpPr>
          <p:nvPr>
            <p:ph type="pic" sz="quarter" idx="13"/>
          </p:nvPr>
        </p:nvSpPr>
        <p:spPr>
          <a:xfrm>
            <a:off x="4455524" y="4382716"/>
            <a:ext cx="640080" cy="640080"/>
          </a:xfrm>
        </p:spPr>
        <p:txBody>
          <a:bodyPr anchor="ctr"/>
          <a:lstStyle>
            <a:lvl1pPr marL="0" indent="0" algn="ctr">
              <a:buNone/>
              <a:defRPr sz="900"/>
            </a:lvl1pPr>
          </a:lstStyle>
          <a:p>
            <a:r>
              <a:rPr lang="en-US" noProof="0"/>
              <a:t>Click icon to add picture</a:t>
            </a:r>
          </a:p>
        </p:txBody>
      </p:sp>
      <p:sp>
        <p:nvSpPr>
          <p:cNvPr id="56" name="Text Placeholder 52">
            <a:extLst>
              <a:ext uri="{FF2B5EF4-FFF2-40B4-BE49-F238E27FC236}">
                <a16:creationId xmlns:a16="http://schemas.microsoft.com/office/drawing/2014/main" id="{D03AC44E-421F-94EE-DC26-D4F6FB1D5444}"/>
              </a:ext>
            </a:extLst>
          </p:cNvPr>
          <p:cNvSpPr>
            <a:spLocks noGrp="1"/>
          </p:cNvSpPr>
          <p:nvPr>
            <p:ph type="body" sz="quarter" idx="18"/>
          </p:nvPr>
        </p:nvSpPr>
        <p:spPr>
          <a:xfrm>
            <a:off x="5769864" y="4325112"/>
            <a:ext cx="3840480" cy="338328"/>
          </a:xfrm>
        </p:spPr>
        <p:txBody>
          <a:bodyPr/>
          <a:lstStyle>
            <a:lvl1pPr marL="0" indent="0">
              <a:buNone/>
              <a:defRPr sz="2000">
                <a:latin typeface="+mj-lt"/>
              </a:defRPr>
            </a:lvl1pPr>
          </a:lstStyle>
          <a:p>
            <a:pPr lvl="0"/>
            <a:r>
              <a:rPr lang="en-US" noProof="0"/>
              <a:t>Click to edit Master text styles</a:t>
            </a:r>
          </a:p>
        </p:txBody>
      </p:sp>
      <p:sp>
        <p:nvSpPr>
          <p:cNvPr id="61" name="Text Placeholder 52">
            <a:extLst>
              <a:ext uri="{FF2B5EF4-FFF2-40B4-BE49-F238E27FC236}">
                <a16:creationId xmlns:a16="http://schemas.microsoft.com/office/drawing/2014/main" id="{4806989D-2A9A-5590-1EF7-9BF0E1F4C43D}"/>
              </a:ext>
            </a:extLst>
          </p:cNvPr>
          <p:cNvSpPr>
            <a:spLocks noGrp="1"/>
          </p:cNvSpPr>
          <p:nvPr>
            <p:ph type="body" sz="quarter" idx="23"/>
          </p:nvPr>
        </p:nvSpPr>
        <p:spPr>
          <a:xfrm>
            <a:off x="5769864" y="4648554"/>
            <a:ext cx="5029200" cy="338328"/>
          </a:xfrm>
        </p:spPr>
        <p:txBody>
          <a:bodyPr/>
          <a:lstStyle>
            <a:lvl1pPr marL="0" indent="0">
              <a:buNone/>
              <a:defRPr sz="1600">
                <a:latin typeface="+mn-lt"/>
              </a:defRPr>
            </a:lvl1pPr>
          </a:lstStyle>
          <a:p>
            <a:pPr lvl="0"/>
            <a:r>
              <a:rPr lang="en-US" noProof="0"/>
              <a:t>Click to edit Master text styles</a:t>
            </a:r>
          </a:p>
        </p:txBody>
      </p:sp>
      <p:sp>
        <p:nvSpPr>
          <p:cNvPr id="51" name="Picture Placeholder 46">
            <a:extLst>
              <a:ext uri="{FF2B5EF4-FFF2-40B4-BE49-F238E27FC236}">
                <a16:creationId xmlns:a16="http://schemas.microsoft.com/office/drawing/2014/main" id="{C28AAD1A-4269-0A5C-7418-7DFC69060C90}"/>
              </a:ext>
            </a:extLst>
          </p:cNvPr>
          <p:cNvSpPr>
            <a:spLocks noGrp="1"/>
          </p:cNvSpPr>
          <p:nvPr>
            <p:ph type="pic" sz="quarter" idx="14"/>
          </p:nvPr>
        </p:nvSpPr>
        <p:spPr>
          <a:xfrm>
            <a:off x="4455524" y="5675320"/>
            <a:ext cx="640080" cy="640080"/>
          </a:xfrm>
        </p:spPr>
        <p:txBody>
          <a:bodyPr anchor="ctr"/>
          <a:lstStyle>
            <a:lvl1pPr marL="0" indent="0" algn="ctr">
              <a:buNone/>
              <a:defRPr sz="900"/>
            </a:lvl1pPr>
          </a:lstStyle>
          <a:p>
            <a:r>
              <a:rPr lang="en-US" noProof="0"/>
              <a:t>Click icon to add picture</a:t>
            </a:r>
          </a:p>
        </p:txBody>
      </p:sp>
      <p:sp>
        <p:nvSpPr>
          <p:cNvPr id="57" name="Text Placeholder 52">
            <a:extLst>
              <a:ext uri="{FF2B5EF4-FFF2-40B4-BE49-F238E27FC236}">
                <a16:creationId xmlns:a16="http://schemas.microsoft.com/office/drawing/2014/main" id="{650C0EB3-5783-DC1F-09A3-02DFAA316429}"/>
              </a:ext>
            </a:extLst>
          </p:cNvPr>
          <p:cNvSpPr>
            <a:spLocks noGrp="1"/>
          </p:cNvSpPr>
          <p:nvPr>
            <p:ph type="body" sz="quarter" idx="19"/>
          </p:nvPr>
        </p:nvSpPr>
        <p:spPr>
          <a:xfrm>
            <a:off x="5769864" y="5614416"/>
            <a:ext cx="3840480" cy="338328"/>
          </a:xfrm>
        </p:spPr>
        <p:txBody>
          <a:bodyPr/>
          <a:lstStyle>
            <a:lvl1pPr marL="0" indent="0">
              <a:buNone/>
              <a:defRPr sz="2000">
                <a:latin typeface="+mj-lt"/>
              </a:defRPr>
            </a:lvl1pPr>
          </a:lstStyle>
          <a:p>
            <a:pPr lvl="0"/>
            <a:r>
              <a:rPr lang="en-US" noProof="0"/>
              <a:t>Click to edit Master text styles</a:t>
            </a:r>
          </a:p>
        </p:txBody>
      </p:sp>
      <p:sp>
        <p:nvSpPr>
          <p:cNvPr id="62" name="Text Placeholder 52">
            <a:extLst>
              <a:ext uri="{FF2B5EF4-FFF2-40B4-BE49-F238E27FC236}">
                <a16:creationId xmlns:a16="http://schemas.microsoft.com/office/drawing/2014/main" id="{94850C9F-BD14-9481-E7F6-526639251EB9}"/>
              </a:ext>
            </a:extLst>
          </p:cNvPr>
          <p:cNvSpPr>
            <a:spLocks noGrp="1"/>
          </p:cNvSpPr>
          <p:nvPr>
            <p:ph type="body" sz="quarter" idx="24"/>
          </p:nvPr>
        </p:nvSpPr>
        <p:spPr>
          <a:xfrm>
            <a:off x="5769864" y="5937858"/>
            <a:ext cx="5029200" cy="338328"/>
          </a:xfrm>
        </p:spPr>
        <p:txBody>
          <a:bodyPr/>
          <a:lstStyle>
            <a:lvl1pPr marL="0" indent="0">
              <a:buNone/>
              <a:defRPr sz="1600">
                <a:latin typeface="+mn-lt"/>
              </a:defRPr>
            </a:lvl1pPr>
          </a:lstStyle>
          <a:p>
            <a:pPr lvl="0"/>
            <a:r>
              <a:rPr lang="en-US" noProof="0"/>
              <a:t>Click to edit Master text styles</a:t>
            </a:r>
          </a:p>
        </p:txBody>
      </p:sp>
    </p:spTree>
    <p:extLst>
      <p:ext uri="{BB962C8B-B14F-4D97-AF65-F5344CB8AC3E}">
        <p14:creationId xmlns:p14="http://schemas.microsoft.com/office/powerpoint/2010/main" val="212002033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Three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837094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9" name="Google Shape;1148;p53">
            <a:extLst>
              <a:ext uri="{FF2B5EF4-FFF2-40B4-BE49-F238E27FC236}">
                <a16:creationId xmlns:a16="http://schemas.microsoft.com/office/drawing/2014/main" id="{1BF10461-2A6D-BD12-B1D7-5A73DDD367A8}"/>
              </a:ext>
            </a:extLst>
          </p:cNvPr>
          <p:cNvSpPr/>
          <p:nvPr userDrawn="1"/>
        </p:nvSpPr>
        <p:spPr>
          <a:xfrm>
            <a:off x="4599233"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3249570"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9" name="Text Placeholder 24">
            <a:extLst>
              <a:ext uri="{FF2B5EF4-FFF2-40B4-BE49-F238E27FC236}">
                <a16:creationId xmlns:a16="http://schemas.microsoft.com/office/drawing/2014/main" id="{9B6C5E12-67C8-B5AA-FC61-A40F6C388F8B}"/>
              </a:ext>
            </a:extLst>
          </p:cNvPr>
          <p:cNvSpPr>
            <a:spLocks noGrp="1"/>
          </p:cNvSpPr>
          <p:nvPr>
            <p:ph type="body" sz="quarter" idx="16"/>
          </p:nvPr>
        </p:nvSpPr>
        <p:spPr>
          <a:xfrm>
            <a:off x="4480560"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2" name="Content Placeholder 3">
            <a:extLst>
              <a:ext uri="{FF2B5EF4-FFF2-40B4-BE49-F238E27FC236}">
                <a16:creationId xmlns:a16="http://schemas.microsoft.com/office/drawing/2014/main" id="{92BD99C3-C1A1-E89B-FB77-6221D2FBE9A6}"/>
              </a:ext>
            </a:extLst>
          </p:cNvPr>
          <p:cNvSpPr>
            <a:spLocks noGrp="1"/>
          </p:cNvSpPr>
          <p:nvPr>
            <p:ph sz="half" idx="13"/>
          </p:nvPr>
        </p:nvSpPr>
        <p:spPr>
          <a:xfrm>
            <a:off x="4715873"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8247888" y="1956816"/>
            <a:ext cx="3246120"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8489914" y="2944368"/>
            <a:ext cx="2743200"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16547695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userDrawn="1">
  <p:cSld name="Thank you">
    <p:bg>
      <p:bgPr>
        <a:solidFill>
          <a:schemeClr val="tx2"/>
        </a:solidFill>
        <a:effectLst/>
      </p:bgPr>
    </p:bg>
    <p:spTree>
      <p:nvGrpSpPr>
        <p:cNvPr id="1" name=""/>
        <p:cNvGrpSpPr/>
        <p:nvPr/>
      </p:nvGrpSpPr>
      <p:grpSpPr>
        <a:xfrm>
          <a:off x="0" y="0"/>
          <a:ext cx="0" cy="0"/>
          <a:chOff x="0" y="0"/>
          <a:chExt cx="0" cy="0"/>
        </a:xfrm>
      </p:grpSpPr>
      <p:sp>
        <p:nvSpPr>
          <p:cNvPr id="8" name="Google Shape;327;p33">
            <a:extLst>
              <a:ext uri="{FF2B5EF4-FFF2-40B4-BE49-F238E27FC236}">
                <a16:creationId xmlns:a16="http://schemas.microsoft.com/office/drawing/2014/main" id="{E09AA4F6-9CBF-53A8-8FE8-0BAB0E7DC989}"/>
              </a:ext>
            </a:extLst>
          </p:cNvPr>
          <p:cNvSpPr/>
          <p:nvPr userDrawn="1"/>
        </p:nvSpPr>
        <p:spPr>
          <a:xfrm>
            <a:off x="1062566" y="1161412"/>
            <a:ext cx="10221119" cy="4831742"/>
          </a:xfrm>
          <a:prstGeom prst="rect">
            <a:avLst/>
          </a:prstGeom>
          <a:solidFill>
            <a:schemeClr val="accent4"/>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10" name="Google Shape;328;p33">
            <a:extLst>
              <a:ext uri="{FF2B5EF4-FFF2-40B4-BE49-F238E27FC236}">
                <a16:creationId xmlns:a16="http://schemas.microsoft.com/office/drawing/2014/main" id="{CBE4E0BD-29C0-46EA-4A2D-401DD12AEC12}"/>
              </a:ext>
            </a:extLst>
          </p:cNvPr>
          <p:cNvSpPr/>
          <p:nvPr userDrawn="1"/>
        </p:nvSpPr>
        <p:spPr>
          <a:xfrm>
            <a:off x="858371" y="800100"/>
            <a:ext cx="10221119" cy="4953001"/>
          </a:xfrm>
          <a:prstGeom prst="rect">
            <a:avLst/>
          </a:prstGeom>
          <a:solidFill>
            <a:schemeClr val="accent5"/>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b="0" i="0" u="none" strike="noStrike" cap="none" noProof="0">
              <a:solidFill>
                <a:schemeClr val="lt1"/>
              </a:solidFill>
              <a:latin typeface="Karla"/>
              <a:ea typeface="Karla"/>
              <a:cs typeface="Karla"/>
              <a:sym typeface="Karla"/>
            </a:endParaRPr>
          </a:p>
        </p:txBody>
      </p:sp>
      <p:sp>
        <p:nvSpPr>
          <p:cNvPr id="2" name="Title 1">
            <a:extLst>
              <a:ext uri="{FF2B5EF4-FFF2-40B4-BE49-F238E27FC236}">
                <a16:creationId xmlns:a16="http://schemas.microsoft.com/office/drawing/2014/main" id="{D27EDEC9-86BE-FDB1-3BAE-F5FF0934CA0A}"/>
              </a:ext>
            </a:extLst>
          </p:cNvPr>
          <p:cNvSpPr>
            <a:spLocks noGrp="1"/>
          </p:cNvSpPr>
          <p:nvPr>
            <p:ph type="ctrTitle"/>
          </p:nvPr>
        </p:nvSpPr>
        <p:spPr>
          <a:xfrm>
            <a:off x="1527048" y="1901952"/>
            <a:ext cx="4873752" cy="1709928"/>
          </a:xfrm>
        </p:spPr>
        <p:txBody>
          <a:bodyPr anchor="t">
            <a:noAutofit/>
          </a:bodyPr>
          <a:lstStyle>
            <a:lvl1pPr marL="0" indent="0" algn="l">
              <a:lnSpc>
                <a:spcPct val="90000"/>
              </a:lnSpc>
              <a:defRPr sz="6000"/>
            </a:lvl1pPr>
          </a:lstStyle>
          <a:p>
            <a:r>
              <a:rPr lang="en-US" noProof="0"/>
              <a:t>Click to edit Master title style</a:t>
            </a:r>
          </a:p>
        </p:txBody>
      </p:sp>
      <p:sp>
        <p:nvSpPr>
          <p:cNvPr id="3" name="Subtitle 2">
            <a:extLst>
              <a:ext uri="{FF2B5EF4-FFF2-40B4-BE49-F238E27FC236}">
                <a16:creationId xmlns:a16="http://schemas.microsoft.com/office/drawing/2014/main" id="{61EF6069-AEE4-3455-508E-4B9EE30F0CB8}"/>
              </a:ext>
            </a:extLst>
          </p:cNvPr>
          <p:cNvSpPr>
            <a:spLocks noGrp="1"/>
          </p:cNvSpPr>
          <p:nvPr>
            <p:ph type="subTitle" idx="1"/>
          </p:nvPr>
        </p:nvSpPr>
        <p:spPr>
          <a:xfrm>
            <a:off x="1527048" y="3108960"/>
            <a:ext cx="3913632" cy="1883664"/>
          </a:xfrm>
        </p:spPr>
        <p:txBody>
          <a:bodyPr>
            <a:noAutofit/>
          </a:bodyPr>
          <a:lstStyle>
            <a:lvl1pPr marL="0" indent="0" algn="l">
              <a:lnSpc>
                <a:spcPct val="100000"/>
              </a:lnSpc>
              <a:spcBef>
                <a:spcPts val="1000"/>
              </a:spcBef>
              <a:buNone/>
              <a:defRPr sz="16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sp>
        <p:nvSpPr>
          <p:cNvPr id="15" name="Picture Placeholder 13">
            <a:extLst>
              <a:ext uri="{FF2B5EF4-FFF2-40B4-BE49-F238E27FC236}">
                <a16:creationId xmlns:a16="http://schemas.microsoft.com/office/drawing/2014/main" id="{BEF410E3-CEC7-640A-C8FD-08419E6C3300}"/>
              </a:ext>
            </a:extLst>
          </p:cNvPr>
          <p:cNvSpPr>
            <a:spLocks noGrp="1"/>
          </p:cNvSpPr>
          <p:nvPr>
            <p:ph type="pic" sz="quarter" idx="10"/>
          </p:nvPr>
        </p:nvSpPr>
        <p:spPr>
          <a:xfrm>
            <a:off x="6443482" y="812292"/>
            <a:ext cx="4636008" cy="4928616"/>
          </a:xfr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lvl1pPr marL="0" indent="0" algn="ctr">
              <a:buNone/>
              <a:defRPr lang="en-US" sz="1800">
                <a:solidFill>
                  <a:schemeClr val="tx1"/>
                </a:solidFill>
              </a:defRPr>
            </a:lvl1pPr>
          </a:lstStyle>
          <a:p>
            <a:pPr marL="0" lvl="0" algn="ctr"/>
            <a:r>
              <a:rPr lang="en-US" noProof="0"/>
              <a:t>Click icon to add picture</a:t>
            </a:r>
          </a:p>
        </p:txBody>
      </p:sp>
    </p:spTree>
    <p:extLst>
      <p:ext uri="{BB962C8B-B14F-4D97-AF65-F5344CB8AC3E}">
        <p14:creationId xmlns:p14="http://schemas.microsoft.com/office/powerpoint/2010/main" val="204318158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wo Content">
    <p:bg>
      <p:bgPr>
        <a:solidFill>
          <a:schemeClr val="accent4"/>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4CB1F4-E4E2-E27F-87D0-6DFE6637592C}"/>
              </a:ext>
            </a:extLst>
          </p:cNvPr>
          <p:cNvSpPr>
            <a:spLocks noGrp="1"/>
          </p:cNvSpPr>
          <p:nvPr>
            <p:ph type="title"/>
          </p:nvPr>
        </p:nvSpPr>
        <p:spPr/>
        <p:txBody>
          <a:bodyPr/>
          <a:lstStyle/>
          <a:p>
            <a:r>
              <a:rPr lang="en-US" noProof="0"/>
              <a:t>Click to edit Master title style</a:t>
            </a:r>
          </a:p>
        </p:txBody>
      </p:sp>
      <p:sp>
        <p:nvSpPr>
          <p:cNvPr id="7" name="Google Shape;1148;p53">
            <a:extLst>
              <a:ext uri="{FF2B5EF4-FFF2-40B4-BE49-F238E27FC236}">
                <a16:creationId xmlns:a16="http://schemas.microsoft.com/office/drawing/2014/main" id="{D76333E0-FAE0-3B63-28EE-BA834131593C}"/>
              </a:ext>
            </a:extLst>
          </p:cNvPr>
          <p:cNvSpPr/>
          <p:nvPr userDrawn="1"/>
        </p:nvSpPr>
        <p:spPr>
          <a:xfrm>
            <a:off x="6481182" y="2106081"/>
            <a:ext cx="5056632"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1" name="Google Shape;1148;p53">
            <a:extLst>
              <a:ext uri="{FF2B5EF4-FFF2-40B4-BE49-F238E27FC236}">
                <a16:creationId xmlns:a16="http://schemas.microsoft.com/office/drawing/2014/main" id="{B21F23CA-8996-2ED3-865E-9CBB7B3DEF01}"/>
              </a:ext>
            </a:extLst>
          </p:cNvPr>
          <p:cNvSpPr/>
          <p:nvPr userDrawn="1"/>
        </p:nvSpPr>
        <p:spPr>
          <a:xfrm>
            <a:off x="808072" y="2106081"/>
            <a:ext cx="5054248" cy="3987012"/>
          </a:xfrm>
          <a:prstGeom prst="rect">
            <a:avLst/>
          </a:prstGeom>
          <a:solidFill>
            <a:schemeClr val="accent2"/>
          </a:solidFill>
          <a:ln w="25400" cap="flat" cmpd="sng">
            <a:solidFill>
              <a:schemeClr val="dk1"/>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lang="en-US" sz="1800" noProof="0">
              <a:solidFill>
                <a:schemeClr val="lt1"/>
              </a:solidFill>
              <a:latin typeface="Karla"/>
              <a:ea typeface="Karla"/>
              <a:cs typeface="Karla"/>
              <a:sym typeface="Karla"/>
            </a:endParaRPr>
          </a:p>
        </p:txBody>
      </p:sp>
      <p:sp>
        <p:nvSpPr>
          <p:cNvPr id="18" name="Text Placeholder 24">
            <a:extLst>
              <a:ext uri="{FF2B5EF4-FFF2-40B4-BE49-F238E27FC236}">
                <a16:creationId xmlns:a16="http://schemas.microsoft.com/office/drawing/2014/main" id="{BF16B1C6-54F0-43B5-701B-5ACB9DB37B75}"/>
              </a:ext>
            </a:extLst>
          </p:cNvPr>
          <p:cNvSpPr>
            <a:spLocks noGrp="1"/>
          </p:cNvSpPr>
          <p:nvPr>
            <p:ph type="body" sz="quarter" idx="14"/>
          </p:nvPr>
        </p:nvSpPr>
        <p:spPr>
          <a:xfrm>
            <a:off x="685800" y="1956816"/>
            <a:ext cx="5048882"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1" name="Content Placeholder 3">
            <a:extLst>
              <a:ext uri="{FF2B5EF4-FFF2-40B4-BE49-F238E27FC236}">
                <a16:creationId xmlns:a16="http://schemas.microsoft.com/office/drawing/2014/main" id="{86A122E7-1CF8-0AB9-3407-6E725320DC62}"/>
              </a:ext>
            </a:extLst>
          </p:cNvPr>
          <p:cNvSpPr>
            <a:spLocks noGrp="1"/>
          </p:cNvSpPr>
          <p:nvPr>
            <p:ph sz="half" idx="2"/>
          </p:nvPr>
        </p:nvSpPr>
        <p:spPr>
          <a:xfrm>
            <a:off x="932688" y="2944368"/>
            <a:ext cx="4604512"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20" name="Text Placeholder 24">
            <a:extLst>
              <a:ext uri="{FF2B5EF4-FFF2-40B4-BE49-F238E27FC236}">
                <a16:creationId xmlns:a16="http://schemas.microsoft.com/office/drawing/2014/main" id="{F5C0C473-4EA8-206C-EDC5-DAF92DC87E7B}"/>
              </a:ext>
            </a:extLst>
          </p:cNvPr>
          <p:cNvSpPr>
            <a:spLocks noGrp="1"/>
          </p:cNvSpPr>
          <p:nvPr>
            <p:ph type="body" sz="quarter" idx="19"/>
          </p:nvPr>
        </p:nvSpPr>
        <p:spPr>
          <a:xfrm>
            <a:off x="6358128" y="1956816"/>
            <a:ext cx="5047488" cy="3986784"/>
          </a:xfrm>
          <a:solidFill>
            <a:schemeClr val="accent5"/>
          </a:solidFill>
          <a:ln w="25400">
            <a:solidFill>
              <a:schemeClr val="dk1"/>
            </a:solidFill>
          </a:ln>
        </p:spPr>
        <p:txBody>
          <a:bodyPr lIns="320040" tIns="502920"/>
          <a:lstStyle>
            <a:lvl1pPr marL="0" indent="0" algn="l">
              <a:buFont typeface="Arial" panose="020B0604020202020204" pitchFamily="34" charset="0"/>
              <a:buNone/>
              <a:defRPr sz="2000">
                <a:latin typeface="+mj-lt"/>
              </a:defRPr>
            </a:lvl1pPr>
          </a:lstStyle>
          <a:p>
            <a:pPr lvl="0"/>
            <a:r>
              <a:rPr lang="en-US" noProof="0"/>
              <a:t>Click to edit Master text styles</a:t>
            </a:r>
          </a:p>
        </p:txBody>
      </p:sp>
      <p:sp>
        <p:nvSpPr>
          <p:cNvPr id="23" name="Content Placeholder 3">
            <a:extLst>
              <a:ext uri="{FF2B5EF4-FFF2-40B4-BE49-F238E27FC236}">
                <a16:creationId xmlns:a16="http://schemas.microsoft.com/office/drawing/2014/main" id="{E3B2BF64-243E-E09B-24DD-86574712A72C}"/>
              </a:ext>
            </a:extLst>
          </p:cNvPr>
          <p:cNvSpPr>
            <a:spLocks noGrp="1"/>
          </p:cNvSpPr>
          <p:nvPr>
            <p:ph sz="half" idx="20"/>
          </p:nvPr>
        </p:nvSpPr>
        <p:spPr>
          <a:xfrm>
            <a:off x="6600154" y="2944368"/>
            <a:ext cx="4608576" cy="2785100"/>
          </a:xfrm>
        </p:spPr>
        <p:txBody>
          <a:bodyPr anchor="t"/>
          <a:lstStyle>
            <a:lvl1pPr marL="0" indent="0">
              <a:lnSpc>
                <a:spcPct val="100000"/>
              </a:lnSpc>
              <a:spcBef>
                <a:spcPts val="0"/>
              </a:spcBef>
              <a:buSzPct val="50000"/>
              <a:buNone/>
              <a:defRPr sz="1600"/>
            </a:lvl1pPr>
            <a:lvl2pPr marL="274320" indent="-137160">
              <a:lnSpc>
                <a:spcPct val="100000"/>
              </a:lnSpc>
              <a:spcBef>
                <a:spcPts val="0"/>
              </a:spcBef>
              <a:buSzPct val="50000"/>
              <a:defRPr sz="1400"/>
            </a:lvl2pPr>
            <a:lvl3pPr marL="411480" indent="-137160">
              <a:lnSpc>
                <a:spcPct val="100000"/>
              </a:lnSpc>
              <a:spcBef>
                <a:spcPts val="0"/>
              </a:spcBef>
              <a:buSzPct val="50000"/>
              <a:defRPr sz="1200"/>
            </a:lvl3pPr>
            <a:lvl4pPr marL="548640" indent="-137160">
              <a:lnSpc>
                <a:spcPct val="100000"/>
              </a:lnSpc>
              <a:spcBef>
                <a:spcPts val="0"/>
              </a:spcBef>
              <a:buSzPct val="50000"/>
              <a:defRPr sz="1100"/>
            </a:lvl4pPr>
            <a:lvl5pPr indent="-137160">
              <a:buSzPct val="50000"/>
              <a:defRPr sz="110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5" name="Slide Number Placeholder 4">
            <a:extLst>
              <a:ext uri="{FF2B5EF4-FFF2-40B4-BE49-F238E27FC236}">
                <a16:creationId xmlns:a16="http://schemas.microsoft.com/office/drawing/2014/main" id="{3A18DB23-E349-DF43-8126-A1F21B8C33C6}"/>
              </a:ext>
            </a:extLst>
          </p:cNvPr>
          <p:cNvSpPr>
            <a:spLocks noGrp="1"/>
          </p:cNvSpPr>
          <p:nvPr>
            <p:ph type="sldNum" sz="quarter" idx="12"/>
          </p:nvPr>
        </p:nvSpPr>
        <p:spPr/>
        <p:txBody>
          <a:bodyPr/>
          <a:lstStyle/>
          <a:p>
            <a:fld id="{8D0AFDD5-844D-364D-8AEC-50CF4D36D55D}" type="slidenum">
              <a:rPr lang="en-US" noProof="0" smtClean="0"/>
              <a:pPr/>
              <a:t>‹#›</a:t>
            </a:fld>
            <a:endParaRPr lang="en-US" noProof="0"/>
          </a:p>
        </p:txBody>
      </p:sp>
      <p:sp>
        <p:nvSpPr>
          <p:cNvPr id="4" name="Footer Placeholder 3">
            <a:extLst>
              <a:ext uri="{FF2B5EF4-FFF2-40B4-BE49-F238E27FC236}">
                <a16:creationId xmlns:a16="http://schemas.microsoft.com/office/drawing/2014/main" id="{46774F0D-57B5-C6EE-016C-501DC8D7E4F7}"/>
              </a:ext>
            </a:extLst>
          </p:cNvPr>
          <p:cNvSpPr>
            <a:spLocks noGrp="1"/>
          </p:cNvSpPr>
          <p:nvPr>
            <p:ph type="ftr" sz="quarter" idx="11"/>
          </p:nvPr>
        </p:nvSpPr>
        <p:spPr/>
        <p:txBody>
          <a:bodyPr/>
          <a:lstStyle/>
          <a:p>
            <a:r>
              <a:rPr lang="en-US" noProof="0"/>
              <a:t>Presentation title</a:t>
            </a:r>
          </a:p>
        </p:txBody>
      </p:sp>
      <p:sp>
        <p:nvSpPr>
          <p:cNvPr id="3" name="Date Placeholder 2">
            <a:extLst>
              <a:ext uri="{FF2B5EF4-FFF2-40B4-BE49-F238E27FC236}">
                <a16:creationId xmlns:a16="http://schemas.microsoft.com/office/drawing/2014/main" id="{5DF0D283-938B-8E26-1C43-DC3AD65091BF}"/>
              </a:ext>
            </a:extLst>
          </p:cNvPr>
          <p:cNvSpPr>
            <a:spLocks noGrp="1"/>
          </p:cNvSpPr>
          <p:nvPr>
            <p:ph type="dt" sz="half" idx="10"/>
          </p:nvPr>
        </p:nvSpPr>
        <p:spPr/>
        <p:txBody>
          <a:bodyPr/>
          <a:lstStyle/>
          <a:p>
            <a:r>
              <a:rPr lang="en-US" noProof="0"/>
              <a:t>20XX</a:t>
            </a:r>
          </a:p>
        </p:txBody>
      </p:sp>
    </p:spTree>
    <p:extLst>
      <p:ext uri="{BB962C8B-B14F-4D97-AF65-F5344CB8AC3E}">
        <p14:creationId xmlns:p14="http://schemas.microsoft.com/office/powerpoint/2010/main" val="418909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2529477847"/>
      </p:ext>
    </p:extLst>
  </p:cSld>
  <p:clrMapOvr>
    <a:masterClrMapping/>
  </p:clrMapOvr>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r>
              <a:rPr lang="en-US"/>
              <a:t>20XX</a:t>
            </a:r>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8D0AFDD5-844D-364D-8AEC-50CF4D36D55D}"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0485619"/>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4007807116"/>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en-US"/>
              <a:t>20XX</a:t>
            </a:r>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1324320186"/>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r>
              <a:rPr lang="en-US" noProof="0"/>
              <a:t>20XX</a:t>
            </a:r>
          </a:p>
        </p:txBody>
      </p:sp>
      <p:sp>
        <p:nvSpPr>
          <p:cNvPr id="4" name="Footer Placeholder 3"/>
          <p:cNvSpPr>
            <a:spLocks noGrp="1"/>
          </p:cNvSpPr>
          <p:nvPr>
            <p:ph type="ftr" sz="quarter" idx="11"/>
          </p:nvPr>
        </p:nvSpPr>
        <p:spPr/>
        <p:txBody>
          <a:bodyPr/>
          <a:lstStyle/>
          <a:p>
            <a:r>
              <a:rPr lang="en-US" noProof="0"/>
              <a:t>Presentation title</a:t>
            </a:r>
          </a:p>
        </p:txBody>
      </p:sp>
      <p:sp>
        <p:nvSpPr>
          <p:cNvPr id="5" name="Slide Number Placeholder 4"/>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1470494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r>
              <a:rPr lang="en-US" noProof="0"/>
              <a:t>20XX</a:t>
            </a:r>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noProof="0"/>
              <a:t>Presentation title</a:t>
            </a:r>
          </a:p>
        </p:txBody>
      </p:sp>
      <p:sp>
        <p:nvSpPr>
          <p:cNvPr id="9" name="Slide Number Placeholder 8"/>
          <p:cNvSpPr>
            <a:spLocks noGrp="1"/>
          </p:cNvSpPr>
          <p:nvPr>
            <p:ph type="sldNum" sz="quarter" idx="12"/>
          </p:nvPr>
        </p:nvSpPr>
        <p:spPr/>
        <p:txBody>
          <a:bodyPr/>
          <a:lstStyle/>
          <a:p>
            <a:fld id="{8D0AFDD5-844D-364D-8AEC-50CF4D36D55D}" type="slidenum">
              <a:rPr lang="en-US" noProof="0" smtClean="0"/>
              <a:t>‹#›</a:t>
            </a:fld>
            <a:endParaRPr lang="en-US" noProof="0"/>
          </a:p>
        </p:txBody>
      </p:sp>
    </p:spTree>
    <p:extLst>
      <p:ext uri="{BB962C8B-B14F-4D97-AF65-F5344CB8AC3E}">
        <p14:creationId xmlns:p14="http://schemas.microsoft.com/office/powerpoint/2010/main" val="56769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r>
              <a:rPr lang="en-US"/>
              <a:t>20XX</a:t>
            </a:r>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Presentation title</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365176261"/>
      </p:ext>
    </p:extLst>
  </p:cSld>
  <p:clrMapOvr>
    <a:masterClrMapping/>
  </p:clrMapOvr>
  <p:hf hdr="0"/>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en-US"/>
              <a:t>20XX</a:t>
            </a:r>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8D0AFDD5-844D-364D-8AEC-50CF4D36D55D}" type="slidenum">
              <a:rPr lang="en-US" smtClean="0"/>
              <a:pPr/>
              <a:t>‹#›</a:t>
            </a:fld>
            <a:endParaRPr lang="en-US" dirty="0"/>
          </a:p>
        </p:txBody>
      </p:sp>
    </p:spTree>
    <p:extLst>
      <p:ext uri="{BB962C8B-B14F-4D97-AF65-F5344CB8AC3E}">
        <p14:creationId xmlns:p14="http://schemas.microsoft.com/office/powerpoint/2010/main" val="3191143650"/>
      </p:ext>
    </p:extLst>
  </p:cSld>
  <p:clrMapOvr>
    <a:masterClrMapping/>
  </p:clrMapOvr>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r>
              <a:rPr lang="en-US"/>
              <a:t>20XX</a:t>
            </a:r>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D0AFDD5-844D-364D-8AEC-50CF4D36D55D}"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01F7B91-D616-A626-C615-75D2119682CE}"/>
              </a:ext>
            </a:extLst>
          </p:cNvPr>
          <p:cNvCxnSpPr>
            <a:cxnSpLocks/>
          </p:cNvCxnSpPr>
          <p:nvPr userDrawn="1"/>
        </p:nvCxnSpPr>
        <p:spPr>
          <a:xfrm>
            <a:off x="0" y="6535885"/>
            <a:ext cx="8382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96DBDE60-8F88-C336-4BE4-B92E38EF094B}"/>
              </a:ext>
            </a:extLst>
          </p:cNvPr>
          <p:cNvCxnSpPr>
            <a:cxnSpLocks/>
          </p:cNvCxnSpPr>
          <p:nvPr userDrawn="1"/>
        </p:nvCxnSpPr>
        <p:spPr>
          <a:xfrm>
            <a:off x="1205025" y="6535885"/>
            <a:ext cx="416052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C2265B8-09B7-92D6-A359-7E236A0695DF}"/>
              </a:ext>
            </a:extLst>
          </p:cNvPr>
          <p:cNvCxnSpPr>
            <a:cxnSpLocks/>
          </p:cNvCxnSpPr>
          <p:nvPr userDrawn="1"/>
        </p:nvCxnSpPr>
        <p:spPr>
          <a:xfrm>
            <a:off x="6802120" y="6528812"/>
            <a:ext cx="384048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011B6BB-4E12-C0D6-DC7E-FD32B06147A8}"/>
              </a:ext>
            </a:extLst>
          </p:cNvPr>
          <p:cNvCxnSpPr>
            <a:cxnSpLocks/>
          </p:cNvCxnSpPr>
          <p:nvPr userDrawn="1"/>
        </p:nvCxnSpPr>
        <p:spPr>
          <a:xfrm>
            <a:off x="11276341" y="6528816"/>
            <a:ext cx="914400"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3259299"/>
      </p:ext>
    </p:extLst>
  </p:cSld>
  <p:clrMap bg1="lt1" tx1="dk1" bg2="lt2" tx2="dk2" accent1="accent1" accent2="accent2" accent3="accent3" accent4="accent4" accent5="accent5" accent6="accent6" hlink="hlink" folHlink="folHlink"/>
  <p:sldLayoutIdLst>
    <p:sldLayoutId id="2147484194" r:id="rId1"/>
    <p:sldLayoutId id="2147484195" r:id="rId2"/>
    <p:sldLayoutId id="2147484196" r:id="rId3"/>
    <p:sldLayoutId id="2147484197" r:id="rId4"/>
    <p:sldLayoutId id="2147484198" r:id="rId5"/>
    <p:sldLayoutId id="2147484199" r:id="rId6"/>
    <p:sldLayoutId id="2147484200" r:id="rId7"/>
    <p:sldLayoutId id="2147484201" r:id="rId8"/>
    <p:sldLayoutId id="2147484202" r:id="rId9"/>
    <p:sldLayoutId id="2147484203" r:id="rId10"/>
    <p:sldLayoutId id="2147484204" r:id="rId11"/>
    <p:sldLayoutId id="2147484205" r:id="rId12"/>
    <p:sldLayoutId id="2147484206" r:id="rId13"/>
    <p:sldLayoutId id="2147484207" r:id="rId14"/>
    <p:sldLayoutId id="2147484208" r:id="rId15"/>
    <p:sldLayoutId id="2147484212" r:id="rId16"/>
    <p:sldLayoutId id="2147484215" r:id="rId17"/>
    <p:sldLayoutId id="2147484217" r:id="rId18"/>
    <p:sldLayoutId id="2147483669" r:id="rId19"/>
  </p:sldLayoutIdLst>
  <p:hf hdr="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itle 22">
            <a:extLst>
              <a:ext uri="{FF2B5EF4-FFF2-40B4-BE49-F238E27FC236}">
                <a16:creationId xmlns:a16="http://schemas.microsoft.com/office/drawing/2014/main" id="{A4F37AB6-4681-D744-2F89-2949D08676DC}"/>
              </a:ext>
            </a:extLst>
          </p:cNvPr>
          <p:cNvSpPr>
            <a:spLocks noGrp="1"/>
          </p:cNvSpPr>
          <p:nvPr>
            <p:ph type="ctrTitle"/>
          </p:nvPr>
        </p:nvSpPr>
        <p:spPr>
          <a:xfrm>
            <a:off x="886264" y="1787864"/>
            <a:ext cx="6481162" cy="2115826"/>
          </a:xfrm>
        </p:spPr>
        <p:txBody>
          <a:bodyPr/>
          <a:lstStyle/>
          <a:p>
            <a:r>
              <a:rPr lang="en-US" sz="5400" b="1" dirty="0">
                <a:effectLst/>
                <a:ea typeface="NSimSun" panose="02010609030101010101" pitchFamily="49" charset="-122"/>
                <a:cs typeface="Calibri" panose="020F0502020204030204" pitchFamily="34" charset="0"/>
              </a:rPr>
              <a:t>MOVIE RECOMMENDER SYSTEMS</a:t>
            </a:r>
            <a:br>
              <a:rPr lang="en-US" b="0" dirty="0">
                <a:solidFill>
                  <a:srgbClr val="D4D4D4"/>
                </a:solidFill>
                <a:effectLst/>
                <a:latin typeface="Consolas" panose="020B0609020204030204" pitchFamily="49" charset="0"/>
              </a:rPr>
            </a:br>
            <a:endParaRPr lang="en-US" dirty="0"/>
          </a:p>
        </p:txBody>
      </p:sp>
      <p:sp>
        <p:nvSpPr>
          <p:cNvPr id="26" name="Subtitle 25">
            <a:extLst>
              <a:ext uri="{FF2B5EF4-FFF2-40B4-BE49-F238E27FC236}">
                <a16:creationId xmlns:a16="http://schemas.microsoft.com/office/drawing/2014/main" id="{06930851-3EE7-5B25-F590-CCB7467A2094}"/>
              </a:ext>
            </a:extLst>
          </p:cNvPr>
          <p:cNvSpPr>
            <a:spLocks noGrp="1"/>
          </p:cNvSpPr>
          <p:nvPr>
            <p:ph type="subTitle" idx="1"/>
          </p:nvPr>
        </p:nvSpPr>
        <p:spPr>
          <a:xfrm>
            <a:off x="1067235" y="3037506"/>
            <a:ext cx="6119220" cy="2895131"/>
          </a:xfrm>
        </p:spPr>
        <p:txBody>
          <a:bodyPr/>
          <a:lstStyle/>
          <a:p>
            <a:r>
              <a:rPr lang="en-US" b="1" dirty="0">
                <a:latin typeface="+mj-lt"/>
              </a:rPr>
              <a:t>Phase 4 Project : Group 5</a:t>
            </a:r>
          </a:p>
          <a:p>
            <a:endParaRPr lang="en-US" sz="1600" dirty="0">
              <a:latin typeface="+mj-lt"/>
            </a:endParaRPr>
          </a:p>
          <a:p>
            <a:r>
              <a:rPr lang="en-US" sz="1600" dirty="0">
                <a:latin typeface="+mj-lt"/>
              </a:rPr>
              <a:t>Evelyn Mwangi</a:t>
            </a:r>
          </a:p>
          <a:p>
            <a:r>
              <a:rPr lang="en-US" sz="1600" dirty="0">
                <a:latin typeface="+mj-lt"/>
              </a:rPr>
              <a:t>Hakima Ibrahim</a:t>
            </a:r>
          </a:p>
          <a:p>
            <a:r>
              <a:rPr lang="en-US" sz="1600" dirty="0">
                <a:latin typeface="+mj-lt"/>
              </a:rPr>
              <a:t> Khadija Hussein</a:t>
            </a:r>
          </a:p>
          <a:p>
            <a:r>
              <a:rPr lang="en-US" sz="1600" dirty="0">
                <a:latin typeface="+mj-lt"/>
              </a:rPr>
              <a:t> Wilberforce Kirui</a:t>
            </a:r>
          </a:p>
          <a:p>
            <a:r>
              <a:rPr lang="en-US" sz="1600" dirty="0">
                <a:latin typeface="+mj-lt"/>
              </a:rPr>
              <a:t>Edel </a:t>
            </a:r>
            <a:r>
              <a:rPr lang="en-US" sz="1600" dirty="0" err="1">
                <a:latin typeface="+mj-lt"/>
              </a:rPr>
              <a:t>Lwoyelo</a:t>
            </a:r>
            <a:r>
              <a:rPr lang="en-US" sz="1600" dirty="0">
                <a:latin typeface="+mj-lt"/>
              </a:rPr>
              <a:t> </a:t>
            </a:r>
          </a:p>
          <a:p>
            <a:r>
              <a:rPr lang="en-US" sz="1600" dirty="0">
                <a:latin typeface="+mj-lt"/>
              </a:rPr>
              <a:t>Mark Chiuri</a:t>
            </a:r>
          </a:p>
          <a:p>
            <a:endParaRPr lang="en-US" sz="3600" dirty="0">
              <a:latin typeface="+mj-lt"/>
            </a:endParaRPr>
          </a:p>
          <a:p>
            <a:endParaRPr lang="en-US" sz="3600" dirty="0">
              <a:latin typeface="+mj-lt"/>
            </a:endParaRPr>
          </a:p>
          <a:p>
            <a:endParaRPr lang="en-US" dirty="0"/>
          </a:p>
        </p:txBody>
      </p:sp>
      <p:sp>
        <p:nvSpPr>
          <p:cNvPr id="9" name="Picture Placeholder 8">
            <a:extLst>
              <a:ext uri="{FF2B5EF4-FFF2-40B4-BE49-F238E27FC236}">
                <a16:creationId xmlns:a16="http://schemas.microsoft.com/office/drawing/2014/main" id="{F0D5D9F4-9A66-FA7B-DBE7-D88F1B42B630}"/>
              </a:ext>
            </a:extLst>
          </p:cNvPr>
          <p:cNvSpPr>
            <a:spLocks noGrp="1"/>
          </p:cNvSpPr>
          <p:nvPr>
            <p:ph type="pic" sz="quarter" idx="10"/>
          </p:nvPr>
        </p:nvSpPr>
        <p:spPr/>
      </p:sp>
      <p:pic>
        <p:nvPicPr>
          <p:cNvPr id="10" name="Picture Placeholder 3">
            <a:extLst>
              <a:ext uri="{FF2B5EF4-FFF2-40B4-BE49-F238E27FC236}">
                <a16:creationId xmlns:a16="http://schemas.microsoft.com/office/drawing/2014/main" id="{E0D39933-6C7D-A4BB-9242-D11961B057BC}"/>
              </a:ext>
            </a:extLst>
          </p:cNvPr>
          <p:cNvPicPr>
            <a:picLocks noChangeAspect="1"/>
          </p:cNvPicPr>
          <p:nvPr/>
        </p:nvPicPr>
        <p:blipFill>
          <a:blip r:embed="rId3"/>
          <a:srcRect l="30950" r="30950"/>
          <a:stretch>
            <a:fillRect/>
          </a:stretch>
        </p:blipFill>
        <p:spPr>
          <a:xfrm>
            <a:off x="7246778" y="812292"/>
            <a:ext cx="3834627" cy="4928616"/>
          </a:xfrm>
          <a:prstGeom prst="rect">
            <a:avLst/>
          </a:prstGeom>
        </p:spPr>
      </p:pic>
    </p:spTree>
    <p:extLst>
      <p:ext uri="{BB962C8B-B14F-4D97-AF65-F5344CB8AC3E}">
        <p14:creationId xmlns:p14="http://schemas.microsoft.com/office/powerpoint/2010/main" val="40970233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01457B02-C901-3249-3167-E40BA76B43E9}"/>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68123A4A-DD41-450C-63C7-891CCA5143EE}"/>
              </a:ext>
            </a:extLst>
          </p:cNvPr>
          <p:cNvSpPr>
            <a:spLocks noGrp="1"/>
          </p:cNvSpPr>
          <p:nvPr>
            <p:ph type="title"/>
          </p:nvPr>
        </p:nvSpPr>
        <p:spPr/>
        <p:txBody>
          <a:bodyPr/>
          <a:lstStyle/>
          <a:p>
            <a:r>
              <a:rPr lang="en-US" dirty="0"/>
              <a:t>Modeling </a:t>
            </a:r>
          </a:p>
        </p:txBody>
      </p:sp>
      <p:sp>
        <p:nvSpPr>
          <p:cNvPr id="6" name="Content Placeholder 5">
            <a:extLst>
              <a:ext uri="{FF2B5EF4-FFF2-40B4-BE49-F238E27FC236}">
                <a16:creationId xmlns:a16="http://schemas.microsoft.com/office/drawing/2014/main" id="{909816E4-CBD2-0147-32FC-A51233AF3961}"/>
              </a:ext>
            </a:extLst>
          </p:cNvPr>
          <p:cNvSpPr>
            <a:spLocks noGrp="1"/>
          </p:cNvSpPr>
          <p:nvPr>
            <p:ph idx="1"/>
          </p:nvPr>
        </p:nvSpPr>
        <p:spPr>
          <a:xfrm>
            <a:off x="1097279" y="1845733"/>
            <a:ext cx="10745675" cy="4304343"/>
          </a:xfrm>
        </p:spPr>
        <p:txBody>
          <a:bodyPr>
            <a:normAutofit/>
          </a:bodyPr>
          <a:lstStyle/>
          <a:p>
            <a:r>
              <a:rPr lang="en-US" sz="2200" b="1" dirty="0">
                <a:solidFill>
                  <a:schemeClr val="tx1">
                    <a:lumMod val="65000"/>
                    <a:lumOff val="35000"/>
                  </a:schemeClr>
                </a:solidFill>
                <a:latin typeface="+mj-lt"/>
              </a:rPr>
              <a:t>1. Content-Based Filtering </a:t>
            </a:r>
            <a:endParaRPr lang="en-US" b="1" dirty="0">
              <a:solidFill>
                <a:schemeClr val="tx1">
                  <a:lumMod val="65000"/>
                  <a:lumOff val="35000"/>
                </a:schemeClr>
              </a:solidFill>
              <a:latin typeface="+mj-lt"/>
            </a:endParaRPr>
          </a:p>
          <a:p>
            <a:pPr lvl="1"/>
            <a:r>
              <a:rPr lang="en-US" dirty="0"/>
              <a:t> </a:t>
            </a:r>
            <a:r>
              <a:rPr lang="en-US" dirty="0">
                <a:solidFill>
                  <a:schemeClr val="tx1">
                    <a:lumMod val="65000"/>
                    <a:lumOff val="35000"/>
                  </a:schemeClr>
                </a:solidFill>
              </a:rPr>
              <a:t>TF-IDF (Term Frequency-Inverse Document Frequency)</a:t>
            </a:r>
          </a:p>
          <a:p>
            <a:r>
              <a:rPr lang="en-US" dirty="0"/>
              <a:t> </a:t>
            </a:r>
            <a:r>
              <a:rPr lang="en-US" b="1" dirty="0">
                <a:solidFill>
                  <a:schemeClr val="tx1">
                    <a:lumMod val="65000"/>
                    <a:lumOff val="35000"/>
                  </a:schemeClr>
                </a:solidFill>
                <a:latin typeface="+mj-lt"/>
              </a:rPr>
              <a:t>Observations</a:t>
            </a:r>
          </a:p>
          <a:p>
            <a:pPr lvl="1"/>
            <a:r>
              <a:rPr lang="en-US" dirty="0">
                <a:solidFill>
                  <a:schemeClr val="tx1">
                    <a:lumMod val="65000"/>
                    <a:lumOff val="35000"/>
                  </a:schemeClr>
                </a:solidFill>
              </a:rPr>
              <a:t>Since we’re not using ratings or tags, the model reflects only movie content similarity, not popularity or user preferences.</a:t>
            </a:r>
          </a:p>
          <a:p>
            <a:pPr lvl="1"/>
            <a:endParaRPr lang="en-US" dirty="0">
              <a:solidFill>
                <a:schemeClr val="tx1">
                  <a:lumMod val="65000"/>
                  <a:lumOff val="35000"/>
                </a:schemeClr>
              </a:solidFill>
            </a:endParaRPr>
          </a:p>
          <a:p>
            <a:pPr lvl="1"/>
            <a:r>
              <a:rPr lang="en-US" dirty="0">
                <a:solidFill>
                  <a:schemeClr val="tx1">
                    <a:lumMod val="65000"/>
                    <a:lumOff val="35000"/>
                  </a:schemeClr>
                </a:solidFill>
              </a:rPr>
              <a:t>It only recommends by genre, which is shallow and insufficient, as it doesn't scoop out the patterns deeply embedded in our dataset.</a:t>
            </a:r>
          </a:p>
          <a:p>
            <a:pPr lvl="1"/>
            <a:endParaRPr lang="en-US" dirty="0">
              <a:solidFill>
                <a:schemeClr val="tx1">
                  <a:lumMod val="65000"/>
                  <a:lumOff val="35000"/>
                </a:schemeClr>
              </a:solidFill>
            </a:endParaRPr>
          </a:p>
          <a:p>
            <a:pPr lvl="1"/>
            <a:r>
              <a:rPr lang="en-US" dirty="0">
                <a:solidFill>
                  <a:schemeClr val="tx1">
                    <a:lumMod val="65000"/>
                    <a:lumOff val="35000"/>
                  </a:schemeClr>
                </a:solidFill>
              </a:rPr>
              <a:t>When using TF-IDF on movie genres, the recommendation system can become rigid, meaning that if a movie is categorized under the genres Action, Adventure, and Sci-Fi, the system will primarily recommend movies that share the exact same combination of genres. This limits flexibility, as it doesn't allow for recommendations based on similar themes or overlapping genres.</a:t>
            </a:r>
          </a:p>
        </p:txBody>
      </p:sp>
    </p:spTree>
    <p:extLst>
      <p:ext uri="{BB962C8B-B14F-4D97-AF65-F5344CB8AC3E}">
        <p14:creationId xmlns:p14="http://schemas.microsoft.com/office/powerpoint/2010/main" val="23697321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8A931D22-C84D-5465-427C-84269FD93A54}"/>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854812E7-7E4C-B2F5-9B0C-6FE549AB411E}"/>
              </a:ext>
            </a:extLst>
          </p:cNvPr>
          <p:cNvSpPr>
            <a:spLocks noGrp="1"/>
          </p:cNvSpPr>
          <p:nvPr>
            <p:ph type="title"/>
          </p:nvPr>
        </p:nvSpPr>
        <p:spPr/>
        <p:txBody>
          <a:bodyPr/>
          <a:lstStyle/>
          <a:p>
            <a:r>
              <a:rPr lang="en-US" dirty="0"/>
              <a:t>Modelling</a:t>
            </a:r>
          </a:p>
        </p:txBody>
      </p:sp>
      <p:sp>
        <p:nvSpPr>
          <p:cNvPr id="6" name="Content Placeholder 5">
            <a:extLst>
              <a:ext uri="{FF2B5EF4-FFF2-40B4-BE49-F238E27FC236}">
                <a16:creationId xmlns:a16="http://schemas.microsoft.com/office/drawing/2014/main" id="{20445641-A96E-60E4-E31B-B02A680B68B6}"/>
              </a:ext>
            </a:extLst>
          </p:cNvPr>
          <p:cNvSpPr>
            <a:spLocks noGrp="1"/>
          </p:cNvSpPr>
          <p:nvPr>
            <p:ph idx="1"/>
          </p:nvPr>
        </p:nvSpPr>
        <p:spPr>
          <a:xfrm>
            <a:off x="1097280" y="1845733"/>
            <a:ext cx="10789920" cy="4451827"/>
          </a:xfrm>
        </p:spPr>
        <p:txBody>
          <a:bodyPr>
            <a:normAutofit lnSpcReduction="10000"/>
          </a:bodyPr>
          <a:lstStyle/>
          <a:p>
            <a:r>
              <a:rPr lang="en-US" sz="2200" b="1" dirty="0">
                <a:solidFill>
                  <a:schemeClr val="tx1">
                    <a:lumMod val="65000"/>
                    <a:lumOff val="35000"/>
                  </a:schemeClr>
                </a:solidFill>
                <a:latin typeface="+mj-lt"/>
              </a:rPr>
              <a:t>2. Collaborative Filtering</a:t>
            </a:r>
          </a:p>
          <a:p>
            <a:pPr lvl="1"/>
            <a:r>
              <a:rPr lang="en-US" dirty="0">
                <a:solidFill>
                  <a:schemeClr val="tx1">
                    <a:lumMod val="65000"/>
                    <a:lumOff val="35000"/>
                  </a:schemeClr>
                </a:solidFill>
              </a:rPr>
              <a:t>Memory-Based (Neighborhood) Approach</a:t>
            </a:r>
          </a:p>
          <a:p>
            <a:pPr lvl="1"/>
            <a:endParaRPr lang="en-US" dirty="0">
              <a:solidFill>
                <a:schemeClr val="tx1">
                  <a:lumMod val="65000"/>
                  <a:lumOff val="35000"/>
                </a:schemeClr>
              </a:solidFill>
            </a:endParaRPr>
          </a:p>
          <a:p>
            <a:pPr marL="201168" lvl="1" indent="0">
              <a:buNone/>
            </a:pPr>
            <a:r>
              <a:rPr lang="en-US" sz="1800" dirty="0">
                <a:solidFill>
                  <a:schemeClr val="tx1">
                    <a:lumMod val="65000"/>
                    <a:lumOff val="35000"/>
                  </a:schemeClr>
                </a:solidFill>
              </a:rPr>
              <a:t>The </a:t>
            </a:r>
            <a:r>
              <a:rPr lang="en-US" sz="1800" dirty="0" err="1">
                <a:solidFill>
                  <a:schemeClr val="tx1">
                    <a:lumMod val="65000"/>
                    <a:lumOff val="35000"/>
                  </a:schemeClr>
                </a:solidFill>
              </a:rPr>
              <a:t>KNNBaseline</a:t>
            </a:r>
            <a:r>
              <a:rPr lang="en-US" sz="1800" dirty="0">
                <a:solidFill>
                  <a:schemeClr val="tx1">
                    <a:lumMod val="65000"/>
                    <a:lumOff val="35000"/>
                  </a:schemeClr>
                </a:solidFill>
              </a:rPr>
              <a:t> model achieved a lower RMSE of approximately 0.872, indicating that its predictions were closer to the actual ratings compared to the average model, which had an RMSE of about 0.966.</a:t>
            </a:r>
          </a:p>
          <a:p>
            <a:pPr marL="201168" lvl="1" indent="0">
              <a:buNone/>
            </a:pPr>
            <a:endParaRPr lang="en-US" dirty="0">
              <a:solidFill>
                <a:schemeClr val="tx1">
                  <a:lumMod val="65000"/>
                  <a:lumOff val="35000"/>
                </a:schemeClr>
              </a:solidFill>
            </a:endParaRPr>
          </a:p>
          <a:p>
            <a:pPr lvl="1"/>
            <a:r>
              <a:rPr lang="en-US" dirty="0">
                <a:solidFill>
                  <a:schemeClr val="tx1">
                    <a:lumMod val="65000"/>
                    <a:lumOff val="35000"/>
                  </a:schemeClr>
                </a:solidFill>
              </a:rPr>
              <a:t>Model-Based (Matrix Factorization) Approach</a:t>
            </a:r>
          </a:p>
          <a:p>
            <a:pPr marL="201168" lvl="1" indent="0">
              <a:buNone/>
            </a:pPr>
            <a:r>
              <a:rPr lang="en-US" dirty="0">
                <a:solidFill>
                  <a:schemeClr val="tx1">
                    <a:lumMod val="65000"/>
                    <a:lumOff val="35000"/>
                  </a:schemeClr>
                </a:solidFill>
              </a:rPr>
              <a:t>  Singular Value Decomposition (SVD)</a:t>
            </a:r>
          </a:p>
          <a:p>
            <a:r>
              <a:rPr lang="en-US" dirty="0">
                <a:solidFill>
                  <a:schemeClr val="tx1">
                    <a:lumMod val="65000"/>
                    <a:lumOff val="35000"/>
                  </a:schemeClr>
                </a:solidFill>
              </a:rPr>
              <a:t>   </a:t>
            </a:r>
            <a:endParaRPr lang="en-US" sz="1800" dirty="0">
              <a:solidFill>
                <a:schemeClr val="tx1">
                  <a:lumMod val="65000"/>
                  <a:lumOff val="35000"/>
                </a:schemeClr>
              </a:solidFill>
            </a:endParaRPr>
          </a:p>
          <a:p>
            <a:r>
              <a:rPr lang="en-US" sz="1800" dirty="0">
                <a:solidFill>
                  <a:schemeClr val="tx1">
                    <a:lumMod val="65000"/>
                    <a:lumOff val="35000"/>
                  </a:schemeClr>
                </a:solidFill>
              </a:rPr>
              <a:t>0.8883 RMSE suggests that the SVD model is performing reasonably well, with predictions that are fairly close to the actual ratings given by users. In recommender systems, RMSE values typically range from 0.5 to 1.5 in many cases, therefore, an RMSE of 0.8883 can be considered good</a:t>
            </a:r>
          </a:p>
          <a:p>
            <a:r>
              <a:rPr lang="en-US" sz="1800" dirty="0">
                <a:solidFill>
                  <a:schemeClr val="tx1">
                    <a:lumMod val="65000"/>
                    <a:lumOff val="35000"/>
                  </a:schemeClr>
                </a:solidFill>
              </a:rPr>
              <a:t>Precision@10 = 0.0556</a:t>
            </a:r>
          </a:p>
          <a:p>
            <a:r>
              <a:rPr lang="en-US" sz="1800" dirty="0">
                <a:solidFill>
                  <a:schemeClr val="tx1">
                    <a:lumMod val="65000"/>
                    <a:lumOff val="35000"/>
                  </a:schemeClr>
                </a:solidFill>
              </a:rPr>
              <a:t>The SVD model recommends, on average, 0.55 relevant items out of 10, which is relatively low.</a:t>
            </a:r>
          </a:p>
        </p:txBody>
      </p:sp>
    </p:spTree>
    <p:extLst>
      <p:ext uri="{BB962C8B-B14F-4D97-AF65-F5344CB8AC3E}">
        <p14:creationId xmlns:p14="http://schemas.microsoft.com/office/powerpoint/2010/main" val="31035964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68D10-52FC-614F-89A5-4F793BEFE8EF}"/>
              </a:ext>
            </a:extLst>
          </p:cNvPr>
          <p:cNvSpPr>
            <a:spLocks noGrp="1"/>
          </p:cNvSpPr>
          <p:nvPr>
            <p:ph type="title"/>
          </p:nvPr>
        </p:nvSpPr>
        <p:spPr>
          <a:xfrm>
            <a:off x="-117987" y="2724322"/>
            <a:ext cx="5364480" cy="1938528"/>
          </a:xfrm>
        </p:spPr>
        <p:txBody>
          <a:bodyPr>
            <a:normAutofit fontScale="90000"/>
          </a:bodyPr>
          <a:lstStyle/>
          <a:p>
            <a:r>
              <a:rPr lang="en-US" dirty="0"/>
              <a:t>Conclusions and Recommendations</a:t>
            </a:r>
          </a:p>
        </p:txBody>
      </p:sp>
      <p:pic>
        <p:nvPicPr>
          <p:cNvPr id="5" name="Picture Placeholder 8">
            <a:extLst>
              <a:ext uri="{FF2B5EF4-FFF2-40B4-BE49-F238E27FC236}">
                <a16:creationId xmlns:a16="http://schemas.microsoft.com/office/drawing/2014/main" id="{9682B19E-A017-2DD1-AFEE-C17272CFCAE8}"/>
              </a:ext>
            </a:extLst>
          </p:cNvPr>
          <p:cNvPicPr>
            <a:picLocks noGrp="1" noChangeAspect="1"/>
          </p:cNvPicPr>
          <p:nvPr>
            <p:ph type="pic" sz="quarter" idx="10"/>
          </p:nvPr>
        </p:nvPicPr>
        <p:blipFill>
          <a:blip r:embed="rId2"/>
          <a:srcRect l="24950" r="24950"/>
          <a:stretch>
            <a:fillRect/>
          </a:stretch>
        </p:blipFill>
        <p:spPr>
          <a:xfrm>
            <a:off x="6400801" y="1792289"/>
            <a:ext cx="3557090" cy="3557090"/>
          </a:xfrm>
          <a:prstGeom prst="rect">
            <a:avLst/>
          </a:prstGeom>
        </p:spPr>
      </p:pic>
    </p:spTree>
    <p:extLst>
      <p:ext uri="{BB962C8B-B14F-4D97-AF65-F5344CB8AC3E}">
        <p14:creationId xmlns:p14="http://schemas.microsoft.com/office/powerpoint/2010/main" val="3752263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0D47C5C2-80C2-61F3-3595-C2DD29844900}"/>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1BB639C1-B38A-9338-1CD5-264149E0F7C8}"/>
              </a:ext>
            </a:extLst>
          </p:cNvPr>
          <p:cNvSpPr>
            <a:spLocks noGrp="1"/>
          </p:cNvSpPr>
          <p:nvPr>
            <p:ph type="title"/>
          </p:nvPr>
        </p:nvSpPr>
        <p:spPr>
          <a:xfrm>
            <a:off x="1066800" y="394976"/>
            <a:ext cx="10058400" cy="1450757"/>
          </a:xfrm>
        </p:spPr>
        <p:txBody>
          <a:bodyPr/>
          <a:lstStyle/>
          <a:p>
            <a:r>
              <a:rPr lang="en-US" dirty="0"/>
              <a:t>Conclusions</a:t>
            </a:r>
          </a:p>
        </p:txBody>
      </p:sp>
      <p:sp>
        <p:nvSpPr>
          <p:cNvPr id="6" name="Content Placeholder 5">
            <a:extLst>
              <a:ext uri="{FF2B5EF4-FFF2-40B4-BE49-F238E27FC236}">
                <a16:creationId xmlns:a16="http://schemas.microsoft.com/office/drawing/2014/main" id="{6211BA6B-ED0C-EE43-7B70-B74207D05078}"/>
              </a:ext>
            </a:extLst>
          </p:cNvPr>
          <p:cNvSpPr>
            <a:spLocks noGrp="1"/>
          </p:cNvSpPr>
          <p:nvPr>
            <p:ph idx="1"/>
          </p:nvPr>
        </p:nvSpPr>
        <p:spPr>
          <a:xfrm>
            <a:off x="0" y="1845733"/>
            <a:ext cx="12192000" cy="4422332"/>
          </a:xfrm>
        </p:spPr>
        <p:txBody>
          <a:bodyPr>
            <a:normAutofit fontScale="25000" lnSpcReduction="20000"/>
          </a:bodyPr>
          <a:lstStyle/>
          <a:p>
            <a:r>
              <a:rPr lang="en-US" sz="5600" dirty="0"/>
              <a:t>In developing our movie recommender system, we evaluated several recommendation strategies, including content-based filtering, neighborhood-based</a:t>
            </a:r>
          </a:p>
          <a:p>
            <a:r>
              <a:rPr lang="en-US" sz="5600" dirty="0"/>
              <a:t> collaborative filtering (KNN), and model-based collaborative filtering (SVD). Each approach offered distinct advantages and came with its own set of limitations.</a:t>
            </a:r>
          </a:p>
          <a:p>
            <a:pPr marL="0" indent="0">
              <a:buNone/>
            </a:pPr>
            <a:r>
              <a:rPr lang="en-US" sz="5600" dirty="0"/>
              <a:t>1. Content-Based Filtering</a:t>
            </a:r>
          </a:p>
          <a:p>
            <a:r>
              <a:rPr lang="en-US" sz="5600" dirty="0"/>
              <a:t>We implemented a content-based recommender using features such as movie genres. This approach successfully recommended movies with similar characteristics,</a:t>
            </a:r>
          </a:p>
          <a:p>
            <a:r>
              <a:rPr lang="en-US" sz="5600" dirty="0"/>
              <a:t> making it useful for users with well-defined preferences. However, it struggled to capture the broader and more diverse interests that users may have beyond surface</a:t>
            </a:r>
          </a:p>
          <a:p>
            <a:r>
              <a:rPr lang="en-US" sz="5600" dirty="0"/>
              <a:t>level features.</a:t>
            </a:r>
          </a:p>
          <a:p>
            <a:pPr marL="0" indent="0">
              <a:buNone/>
            </a:pPr>
            <a:r>
              <a:rPr lang="en-US" sz="5600" dirty="0"/>
              <a:t>2. Neighborhood-Based Collaborative Filtering (KNN)</a:t>
            </a:r>
          </a:p>
          <a:p>
            <a:r>
              <a:rPr lang="en-US" sz="5600" dirty="0"/>
              <a:t>Our neighborhood-based model, built with the KNN algorithm from </a:t>
            </a:r>
            <a:r>
              <a:rPr lang="en-US" sz="5600" dirty="0" err="1"/>
              <a:t>SciKit</a:t>
            </a:r>
            <a:r>
              <a:rPr lang="en-US" sz="5600" dirty="0"/>
              <a:t>-Learn, leveraged user-item interaction data to identify patterns in user behavior. </a:t>
            </a:r>
          </a:p>
          <a:p>
            <a:r>
              <a:rPr lang="en-US" sz="5600" dirty="0"/>
              <a:t>The item-based variant, using cosine similarity, was particularly effective at recommending movies based on similarity in user ratings. This method performed well in</a:t>
            </a:r>
          </a:p>
          <a:p>
            <a:r>
              <a:rPr lang="en-US" sz="5600" dirty="0"/>
              <a:t> identifying similar movies and delivered consistent recommendations.</a:t>
            </a:r>
          </a:p>
          <a:p>
            <a:pPr marL="0" indent="0">
              <a:buNone/>
            </a:pPr>
            <a:r>
              <a:rPr lang="en-US" sz="5600" dirty="0"/>
              <a:t>3. Model-Based Collaborative Filtering (SVD)</a:t>
            </a:r>
          </a:p>
          <a:p>
            <a:r>
              <a:rPr lang="en-US" sz="5600" dirty="0"/>
              <a:t>Using the Surprise library, we implemented Singular Value Decomposition (SVD) to uncover latent factors within the user-item matrix. While this model-based</a:t>
            </a:r>
          </a:p>
          <a:p>
            <a:r>
              <a:rPr lang="en-US" sz="5600" dirty="0"/>
              <a:t> approach achieved a respectable RMSE of 0.8925, its performance can be sensitive to hyperparameter tuning and data sparsity.</a:t>
            </a:r>
          </a:p>
          <a:p>
            <a:endParaRPr lang="en-US" dirty="0"/>
          </a:p>
        </p:txBody>
      </p:sp>
    </p:spTree>
    <p:extLst>
      <p:ext uri="{BB962C8B-B14F-4D97-AF65-F5344CB8AC3E}">
        <p14:creationId xmlns:p14="http://schemas.microsoft.com/office/powerpoint/2010/main" val="4261820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C8AD09B6-37BF-F893-AC3A-7ECBCD96C164}"/>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5BCFD67F-234C-E7D0-2966-6601DC0C9D31}"/>
              </a:ext>
            </a:extLst>
          </p:cNvPr>
          <p:cNvSpPr>
            <a:spLocks noGrp="1"/>
          </p:cNvSpPr>
          <p:nvPr>
            <p:ph type="title"/>
          </p:nvPr>
        </p:nvSpPr>
        <p:spPr/>
        <p:txBody>
          <a:bodyPr/>
          <a:lstStyle/>
          <a:p>
            <a:r>
              <a:rPr lang="en-US" dirty="0"/>
              <a:t>Recommendations</a:t>
            </a:r>
          </a:p>
        </p:txBody>
      </p:sp>
      <p:sp>
        <p:nvSpPr>
          <p:cNvPr id="6" name="Content Placeholder 5">
            <a:extLst>
              <a:ext uri="{FF2B5EF4-FFF2-40B4-BE49-F238E27FC236}">
                <a16:creationId xmlns:a16="http://schemas.microsoft.com/office/drawing/2014/main" id="{9D1C2751-2200-505D-6FFF-40FEF841C783}"/>
              </a:ext>
            </a:extLst>
          </p:cNvPr>
          <p:cNvSpPr>
            <a:spLocks noGrp="1"/>
          </p:cNvSpPr>
          <p:nvPr>
            <p:ph idx="1"/>
          </p:nvPr>
        </p:nvSpPr>
        <p:spPr/>
        <p:txBody>
          <a:bodyPr>
            <a:normAutofit/>
          </a:bodyPr>
          <a:lstStyle/>
          <a:p>
            <a:pPr lvl="1"/>
            <a:r>
              <a:rPr lang="en-US" dirty="0">
                <a:latin typeface="+mj-lt"/>
              </a:rPr>
              <a:t>After evaluating the strengths and limitations of each approach, we propose implementing a hybrid recommendation model that combines the advantages of content-based filtering and collaborative filtering. This integrated strategy enables the system to harness the nuanced user-item interaction patterns identified by collaborative methods while also utilizing content attributes such as genres and metadata to enhance personalization and broaden recommendation diversity.</a:t>
            </a:r>
          </a:p>
          <a:p>
            <a:pPr lvl="1"/>
            <a:endParaRPr lang="en-US" dirty="0">
              <a:latin typeface="+mj-lt"/>
            </a:endParaRPr>
          </a:p>
          <a:p>
            <a:pPr lvl="1"/>
            <a:r>
              <a:rPr lang="en-US" dirty="0">
                <a:latin typeface="+mj-lt"/>
              </a:rPr>
              <a:t>To further improve the effectiveness of collaborative filtering techniques, especially matrix factorization methods like SVD, additional hyperparameter optimization and scalability testing on larger datasets are recommended. </a:t>
            </a:r>
          </a:p>
          <a:p>
            <a:pPr lvl="1"/>
            <a:endParaRPr lang="en-US" dirty="0">
              <a:latin typeface="+mj-lt"/>
            </a:endParaRPr>
          </a:p>
          <a:p>
            <a:pPr lvl="1"/>
            <a:r>
              <a:rPr lang="en-US" dirty="0">
                <a:latin typeface="+mj-lt"/>
              </a:rPr>
              <a:t>In summary, the optimal recommender system depends on factors such as user behavior, application goals, and data characteristics. A well-designed hybrid model, regularly tuned and updated, offers a flexible and high-performing solution for delivering relevant and engaging movie recommendations.</a:t>
            </a:r>
          </a:p>
        </p:txBody>
      </p:sp>
    </p:spTree>
    <p:extLst>
      <p:ext uri="{BB962C8B-B14F-4D97-AF65-F5344CB8AC3E}">
        <p14:creationId xmlns:p14="http://schemas.microsoft.com/office/powerpoint/2010/main" val="14049631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A4C5B759-93CB-5B5A-B1D2-2E3C42747C75}"/>
              </a:ext>
            </a:extLst>
          </p:cNvPr>
          <p:cNvSpPr>
            <a:spLocks noGrp="1"/>
          </p:cNvSpPr>
          <p:nvPr>
            <p:ph type="ctrTitle"/>
          </p:nvPr>
        </p:nvSpPr>
        <p:spPr/>
        <p:txBody>
          <a:bodyPr/>
          <a:lstStyle/>
          <a:p>
            <a:r>
              <a:rPr lang="en-US" dirty="0"/>
              <a:t>Thank you</a:t>
            </a:r>
          </a:p>
        </p:txBody>
      </p:sp>
      <p:sp>
        <p:nvSpPr>
          <p:cNvPr id="25" name="Subtitle 24">
            <a:extLst>
              <a:ext uri="{FF2B5EF4-FFF2-40B4-BE49-F238E27FC236}">
                <a16:creationId xmlns:a16="http://schemas.microsoft.com/office/drawing/2014/main" id="{518B68B6-5284-F036-E87F-9BC3A435A7B3}"/>
              </a:ext>
            </a:extLst>
          </p:cNvPr>
          <p:cNvSpPr>
            <a:spLocks noGrp="1"/>
          </p:cNvSpPr>
          <p:nvPr>
            <p:ph type="subTitle" idx="1"/>
          </p:nvPr>
        </p:nvSpPr>
        <p:spPr/>
        <p:txBody>
          <a:bodyPr/>
          <a:lstStyle/>
          <a:p>
            <a:endParaRPr lang="en-US" dirty="0"/>
          </a:p>
          <a:p>
            <a:endParaRPr lang="en-US" dirty="0"/>
          </a:p>
          <a:p>
            <a:endParaRPr lang="en-US" dirty="0"/>
          </a:p>
        </p:txBody>
      </p:sp>
      <p:pic>
        <p:nvPicPr>
          <p:cNvPr id="2" name="Picture Placeholder 8">
            <a:extLst>
              <a:ext uri="{FF2B5EF4-FFF2-40B4-BE49-F238E27FC236}">
                <a16:creationId xmlns:a16="http://schemas.microsoft.com/office/drawing/2014/main" id="{E84908DF-CE21-7AAE-1030-1BA7305C6FC0}"/>
              </a:ext>
            </a:extLst>
          </p:cNvPr>
          <p:cNvPicPr>
            <a:picLocks noGrp="1" noChangeAspect="1"/>
          </p:cNvPicPr>
          <p:nvPr>
            <p:ph type="pic" sz="quarter" idx="10"/>
          </p:nvPr>
        </p:nvPicPr>
        <p:blipFill>
          <a:blip r:embed="rId2"/>
          <a:srcRect l="26435" r="26435"/>
          <a:stretch>
            <a:fillRect/>
          </a:stretch>
        </p:blipFill>
        <p:spPr>
          <a:xfrm>
            <a:off x="6443663" y="930952"/>
            <a:ext cx="4396402" cy="4673435"/>
          </a:xfrm>
          <a:prstGeom prst="rect">
            <a:avLst/>
          </a:prstGeom>
        </p:spPr>
      </p:pic>
    </p:spTree>
    <p:extLst>
      <p:ext uri="{BB962C8B-B14F-4D97-AF65-F5344CB8AC3E}">
        <p14:creationId xmlns:p14="http://schemas.microsoft.com/office/powerpoint/2010/main" val="23975833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B3421-27E8-64F7-C72E-A20B3B5BFD28}"/>
              </a:ext>
            </a:extLst>
          </p:cNvPr>
          <p:cNvSpPr>
            <a:spLocks noGrp="1"/>
          </p:cNvSpPr>
          <p:nvPr>
            <p:ph type="title"/>
          </p:nvPr>
        </p:nvSpPr>
        <p:spPr/>
        <p:txBody>
          <a:bodyPr/>
          <a:lstStyle/>
          <a:p>
            <a:r>
              <a:rPr lang="en-US" dirty="0"/>
              <a:t>Contents </a:t>
            </a:r>
          </a:p>
        </p:txBody>
      </p:sp>
      <p:sp>
        <p:nvSpPr>
          <p:cNvPr id="3" name="Text Placeholder 2">
            <a:extLst>
              <a:ext uri="{FF2B5EF4-FFF2-40B4-BE49-F238E27FC236}">
                <a16:creationId xmlns:a16="http://schemas.microsoft.com/office/drawing/2014/main" id="{6FFCC227-AEF6-4194-577B-C14BE9F08F99}"/>
              </a:ext>
            </a:extLst>
          </p:cNvPr>
          <p:cNvSpPr>
            <a:spLocks noGrp="1"/>
          </p:cNvSpPr>
          <p:nvPr>
            <p:ph type="body" sz="quarter" idx="13"/>
          </p:nvPr>
        </p:nvSpPr>
        <p:spPr/>
        <p:txBody>
          <a:bodyPr/>
          <a:lstStyle/>
          <a:p>
            <a:r>
              <a:rPr lang="en-US" dirty="0"/>
              <a:t>1</a:t>
            </a:r>
          </a:p>
        </p:txBody>
      </p:sp>
      <p:sp>
        <p:nvSpPr>
          <p:cNvPr id="4" name="Text Placeholder 3">
            <a:extLst>
              <a:ext uri="{FF2B5EF4-FFF2-40B4-BE49-F238E27FC236}">
                <a16:creationId xmlns:a16="http://schemas.microsoft.com/office/drawing/2014/main" id="{EDA1DEE7-E7EE-60E4-4393-4B4043EFAC72}"/>
              </a:ext>
            </a:extLst>
          </p:cNvPr>
          <p:cNvSpPr>
            <a:spLocks noGrp="1"/>
          </p:cNvSpPr>
          <p:nvPr>
            <p:ph type="body" sz="quarter" idx="14"/>
          </p:nvPr>
        </p:nvSpPr>
        <p:spPr/>
        <p:txBody>
          <a:bodyPr/>
          <a:lstStyle/>
          <a:p>
            <a:r>
              <a:rPr lang="en-US" dirty="0"/>
              <a:t>2</a:t>
            </a:r>
          </a:p>
        </p:txBody>
      </p:sp>
      <p:sp>
        <p:nvSpPr>
          <p:cNvPr id="5" name="Text Placeholder 4">
            <a:extLst>
              <a:ext uri="{FF2B5EF4-FFF2-40B4-BE49-F238E27FC236}">
                <a16:creationId xmlns:a16="http://schemas.microsoft.com/office/drawing/2014/main" id="{0D7E0F31-9524-2A85-6CB5-22AF4974A1F5}"/>
              </a:ext>
            </a:extLst>
          </p:cNvPr>
          <p:cNvSpPr>
            <a:spLocks noGrp="1"/>
          </p:cNvSpPr>
          <p:nvPr>
            <p:ph type="body" sz="quarter" idx="15"/>
          </p:nvPr>
        </p:nvSpPr>
        <p:spPr/>
        <p:txBody>
          <a:bodyPr/>
          <a:lstStyle/>
          <a:p>
            <a:r>
              <a:rPr lang="en-US" dirty="0"/>
              <a:t>3</a:t>
            </a:r>
          </a:p>
        </p:txBody>
      </p:sp>
      <p:sp>
        <p:nvSpPr>
          <p:cNvPr id="6" name="Text Placeholder 5">
            <a:extLst>
              <a:ext uri="{FF2B5EF4-FFF2-40B4-BE49-F238E27FC236}">
                <a16:creationId xmlns:a16="http://schemas.microsoft.com/office/drawing/2014/main" id="{79D4236D-E11C-38FC-772B-CE8903600265}"/>
              </a:ext>
            </a:extLst>
          </p:cNvPr>
          <p:cNvSpPr>
            <a:spLocks noGrp="1"/>
          </p:cNvSpPr>
          <p:nvPr>
            <p:ph type="body" sz="quarter" idx="16"/>
          </p:nvPr>
        </p:nvSpPr>
        <p:spPr/>
        <p:txBody>
          <a:bodyPr/>
          <a:lstStyle/>
          <a:p>
            <a:r>
              <a:rPr lang="en-US" dirty="0"/>
              <a:t>4</a:t>
            </a:r>
          </a:p>
        </p:txBody>
      </p:sp>
      <p:sp>
        <p:nvSpPr>
          <p:cNvPr id="7" name="Text Placeholder 6">
            <a:extLst>
              <a:ext uri="{FF2B5EF4-FFF2-40B4-BE49-F238E27FC236}">
                <a16:creationId xmlns:a16="http://schemas.microsoft.com/office/drawing/2014/main" id="{2FC2164E-29EB-0A75-9DCC-C2F08040A581}"/>
              </a:ext>
            </a:extLst>
          </p:cNvPr>
          <p:cNvSpPr>
            <a:spLocks noGrp="1"/>
          </p:cNvSpPr>
          <p:nvPr>
            <p:ph type="body" sz="quarter" idx="17"/>
          </p:nvPr>
        </p:nvSpPr>
        <p:spPr/>
        <p:txBody>
          <a:bodyPr/>
          <a:lstStyle/>
          <a:p>
            <a:r>
              <a:rPr lang="en-US" dirty="0"/>
              <a:t>5</a:t>
            </a:r>
          </a:p>
        </p:txBody>
      </p:sp>
      <p:sp>
        <p:nvSpPr>
          <p:cNvPr id="8" name="Text Placeholder 7">
            <a:extLst>
              <a:ext uri="{FF2B5EF4-FFF2-40B4-BE49-F238E27FC236}">
                <a16:creationId xmlns:a16="http://schemas.microsoft.com/office/drawing/2014/main" id="{06974E3C-F63F-9F93-EE35-CD5E465CD080}"/>
              </a:ext>
            </a:extLst>
          </p:cNvPr>
          <p:cNvSpPr>
            <a:spLocks noGrp="1"/>
          </p:cNvSpPr>
          <p:nvPr>
            <p:ph type="body" sz="quarter" idx="18"/>
          </p:nvPr>
        </p:nvSpPr>
        <p:spPr/>
        <p:txBody>
          <a:bodyPr>
            <a:normAutofit fontScale="77500" lnSpcReduction="20000"/>
          </a:bodyPr>
          <a:lstStyle/>
          <a:p>
            <a:r>
              <a:rPr lang="en-US" dirty="0"/>
              <a:t>Overview and Business Problem</a:t>
            </a:r>
          </a:p>
          <a:p>
            <a:endParaRPr lang="en-US" dirty="0"/>
          </a:p>
        </p:txBody>
      </p:sp>
      <p:sp>
        <p:nvSpPr>
          <p:cNvPr id="9" name="Text Placeholder 8">
            <a:extLst>
              <a:ext uri="{FF2B5EF4-FFF2-40B4-BE49-F238E27FC236}">
                <a16:creationId xmlns:a16="http://schemas.microsoft.com/office/drawing/2014/main" id="{482D95C9-142A-BF9A-3602-F4AB11608174}"/>
              </a:ext>
            </a:extLst>
          </p:cNvPr>
          <p:cNvSpPr>
            <a:spLocks noGrp="1"/>
          </p:cNvSpPr>
          <p:nvPr>
            <p:ph type="body" sz="quarter" idx="19"/>
          </p:nvPr>
        </p:nvSpPr>
        <p:spPr/>
        <p:txBody>
          <a:bodyPr>
            <a:normAutofit fontScale="77500" lnSpcReduction="20000"/>
          </a:bodyPr>
          <a:lstStyle/>
          <a:p>
            <a:r>
              <a:rPr lang="en-US" dirty="0"/>
              <a:t>Objectives and Business Questions </a:t>
            </a:r>
          </a:p>
          <a:p>
            <a:endParaRPr lang="en-US" dirty="0"/>
          </a:p>
        </p:txBody>
      </p:sp>
      <p:sp>
        <p:nvSpPr>
          <p:cNvPr id="10" name="Text Placeholder 9">
            <a:extLst>
              <a:ext uri="{FF2B5EF4-FFF2-40B4-BE49-F238E27FC236}">
                <a16:creationId xmlns:a16="http://schemas.microsoft.com/office/drawing/2014/main" id="{DD2F5204-1928-06AD-9878-6DD27D5DF27D}"/>
              </a:ext>
            </a:extLst>
          </p:cNvPr>
          <p:cNvSpPr>
            <a:spLocks noGrp="1"/>
          </p:cNvSpPr>
          <p:nvPr>
            <p:ph type="body" sz="quarter" idx="20"/>
          </p:nvPr>
        </p:nvSpPr>
        <p:spPr/>
        <p:txBody>
          <a:bodyPr>
            <a:normAutofit fontScale="77500" lnSpcReduction="20000"/>
          </a:bodyPr>
          <a:lstStyle/>
          <a:p>
            <a:r>
              <a:rPr lang="en-US" dirty="0"/>
              <a:t>Data Understanding and EDA</a:t>
            </a:r>
          </a:p>
          <a:p>
            <a:endParaRPr lang="en-US" dirty="0"/>
          </a:p>
        </p:txBody>
      </p:sp>
      <p:sp>
        <p:nvSpPr>
          <p:cNvPr id="11" name="Text Placeholder 10">
            <a:extLst>
              <a:ext uri="{FF2B5EF4-FFF2-40B4-BE49-F238E27FC236}">
                <a16:creationId xmlns:a16="http://schemas.microsoft.com/office/drawing/2014/main" id="{64977FAA-28B8-34BB-09CE-CCE6C8C73D62}"/>
              </a:ext>
            </a:extLst>
          </p:cNvPr>
          <p:cNvSpPr>
            <a:spLocks noGrp="1"/>
          </p:cNvSpPr>
          <p:nvPr>
            <p:ph type="body" sz="quarter" idx="21"/>
          </p:nvPr>
        </p:nvSpPr>
        <p:spPr/>
        <p:txBody>
          <a:bodyPr>
            <a:normAutofit/>
          </a:bodyPr>
          <a:lstStyle/>
          <a:p>
            <a:r>
              <a:rPr lang="en-US" dirty="0"/>
              <a:t>Modeling  </a:t>
            </a:r>
          </a:p>
          <a:p>
            <a:endParaRPr lang="en-US" dirty="0"/>
          </a:p>
        </p:txBody>
      </p:sp>
      <p:sp>
        <p:nvSpPr>
          <p:cNvPr id="12" name="Text Placeholder 11">
            <a:extLst>
              <a:ext uri="{FF2B5EF4-FFF2-40B4-BE49-F238E27FC236}">
                <a16:creationId xmlns:a16="http://schemas.microsoft.com/office/drawing/2014/main" id="{8B9D1FB0-0B3C-DCCA-CB4F-4FEAE1317B81}"/>
              </a:ext>
            </a:extLst>
          </p:cNvPr>
          <p:cNvSpPr>
            <a:spLocks noGrp="1"/>
          </p:cNvSpPr>
          <p:nvPr>
            <p:ph type="body" sz="quarter" idx="22"/>
          </p:nvPr>
        </p:nvSpPr>
        <p:spPr/>
        <p:txBody>
          <a:bodyPr>
            <a:normAutofit fontScale="77500" lnSpcReduction="20000"/>
          </a:bodyPr>
          <a:lstStyle/>
          <a:p>
            <a:r>
              <a:rPr lang="en-US" dirty="0"/>
              <a:t>Conclusions and Recommendations</a:t>
            </a:r>
          </a:p>
          <a:p>
            <a:endParaRPr lang="en-US" dirty="0"/>
          </a:p>
        </p:txBody>
      </p:sp>
    </p:spTree>
    <p:extLst>
      <p:ext uri="{BB962C8B-B14F-4D97-AF65-F5344CB8AC3E}">
        <p14:creationId xmlns:p14="http://schemas.microsoft.com/office/powerpoint/2010/main" val="6819786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65BC0F7-9BAB-2ADE-CF39-13047262085B}"/>
              </a:ext>
            </a:extLst>
          </p:cNvPr>
          <p:cNvSpPr>
            <a:spLocks noGrp="1"/>
          </p:cNvSpPr>
          <p:nvPr>
            <p:ph type="title"/>
          </p:nvPr>
        </p:nvSpPr>
        <p:spPr>
          <a:xfrm>
            <a:off x="1443228" y="1156364"/>
            <a:ext cx="5038344" cy="1709928"/>
          </a:xfrm>
        </p:spPr>
        <p:txBody>
          <a:bodyPr>
            <a:normAutofit fontScale="90000"/>
          </a:bodyPr>
          <a:lstStyle/>
          <a:p>
            <a:r>
              <a:rPr lang="en-US" dirty="0">
                <a:sym typeface="DM Sans Medium"/>
              </a:rPr>
              <a:t>Overview and Business Problem</a:t>
            </a:r>
            <a:br>
              <a:rPr lang="en-US" dirty="0">
                <a:sym typeface="DM Sans Medium"/>
              </a:rPr>
            </a:br>
            <a:endParaRPr lang="en-US" dirty="0"/>
          </a:p>
        </p:txBody>
      </p:sp>
      <p:sp>
        <p:nvSpPr>
          <p:cNvPr id="4" name="Content Placeholder 3">
            <a:extLst>
              <a:ext uri="{FF2B5EF4-FFF2-40B4-BE49-F238E27FC236}">
                <a16:creationId xmlns:a16="http://schemas.microsoft.com/office/drawing/2014/main" id="{F7F72EA7-7448-EA7A-DE1C-33CD1331CDA4}"/>
              </a:ext>
            </a:extLst>
          </p:cNvPr>
          <p:cNvSpPr>
            <a:spLocks noGrp="1"/>
          </p:cNvSpPr>
          <p:nvPr>
            <p:ph idx="1"/>
          </p:nvPr>
        </p:nvSpPr>
        <p:spPr>
          <a:xfrm>
            <a:off x="895295" y="2281781"/>
            <a:ext cx="6360911" cy="3067760"/>
          </a:xfrm>
        </p:spPr>
        <p:txBody>
          <a:bodyPr>
            <a:noAutofit/>
          </a:bodyPr>
          <a:lstStyle/>
          <a:p>
            <a:r>
              <a:rPr lang="en-US" b="0" i="0" dirty="0">
                <a:effectLst/>
                <a:latin typeface="+mj-lt"/>
              </a:rPr>
              <a:t>This project develops a movie recommender system using the Movie Lens dataset. </a:t>
            </a:r>
          </a:p>
          <a:p>
            <a:endParaRPr lang="en-US" b="0" i="0" dirty="0">
              <a:effectLst/>
              <a:latin typeface="+mj-lt"/>
            </a:endParaRPr>
          </a:p>
          <a:p>
            <a:r>
              <a:rPr lang="en-US" b="0" i="0" dirty="0">
                <a:effectLst/>
                <a:latin typeface="+mj-lt"/>
              </a:rPr>
              <a:t>The Movie Lens dataset is a popular benchmark dataset in the field of recommender systems. It provides rich information about movies, user ratings, tags, and links to external movie databases. </a:t>
            </a:r>
          </a:p>
          <a:p>
            <a:endParaRPr lang="en-US" dirty="0">
              <a:latin typeface="+mj-lt"/>
            </a:endParaRPr>
          </a:p>
          <a:p>
            <a:r>
              <a:rPr lang="en-US" b="0" i="0" dirty="0">
                <a:effectLst/>
                <a:latin typeface="+mj-lt"/>
              </a:rPr>
              <a:t>This project aims to provide valuable insights into user behavior and movie preferences, ultimately leading to improved movie recommendation</a:t>
            </a:r>
            <a:endParaRPr lang="en-US" dirty="0">
              <a:latin typeface="+mj-lt"/>
            </a:endParaRPr>
          </a:p>
        </p:txBody>
      </p:sp>
      <p:pic>
        <p:nvPicPr>
          <p:cNvPr id="3074" name="Picture 2" descr="Movie Poster Background Vector Art, Icons, and Graphics for Free Download">
            <a:extLst>
              <a:ext uri="{FF2B5EF4-FFF2-40B4-BE49-F238E27FC236}">
                <a16:creationId xmlns:a16="http://schemas.microsoft.com/office/drawing/2014/main" id="{2FBA9D91-8353-4B21-CDE3-4EAEBCF2FF51}"/>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21597" r="21597"/>
          <a:stretch>
            <a:fillRect/>
          </a:stretch>
        </p:blipFill>
        <p:spPr bwMode="auto">
          <a:xfrm>
            <a:off x="8296656" y="92723"/>
            <a:ext cx="3723279" cy="63081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800028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99D55D-85A6-D6F3-5D25-171C9304FE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1AEB86-AFF4-2281-BD79-E596C3CCFCFF}"/>
              </a:ext>
            </a:extLst>
          </p:cNvPr>
          <p:cNvSpPr>
            <a:spLocks noGrp="1"/>
          </p:cNvSpPr>
          <p:nvPr>
            <p:ph type="title"/>
          </p:nvPr>
        </p:nvSpPr>
        <p:spPr/>
        <p:txBody>
          <a:bodyPr/>
          <a:lstStyle/>
          <a:p>
            <a:r>
              <a:rPr lang="en-US" dirty="0"/>
              <a:t>Objectives  and Business Questions </a:t>
            </a:r>
          </a:p>
        </p:txBody>
      </p:sp>
      <p:pic>
        <p:nvPicPr>
          <p:cNvPr id="82" name="Picture Placeholder 81" descr="blueprint icon">
            <a:extLst>
              <a:ext uri="{FF2B5EF4-FFF2-40B4-BE49-F238E27FC236}">
                <a16:creationId xmlns:a16="http://schemas.microsoft.com/office/drawing/2014/main" id="{1616C908-C122-5336-EBAE-2844A3F1C2A1}"/>
              </a:ext>
            </a:extLst>
          </p:cNvPr>
          <p:cNvPicPr>
            <a:picLocks noGrp="1" noChangeAspect="1"/>
          </p:cNvPicPr>
          <p:nvPr>
            <p:ph type="pic" sz="quarter" idx="10"/>
          </p:nvPr>
        </p:nvPicPr>
        <p:blipFill rotWithShape="1">
          <a:blip r:embed="rId2"/>
          <a:srcRect/>
          <a:stretch/>
        </p:blipFill>
        <p:spPr/>
      </p:pic>
      <p:sp>
        <p:nvSpPr>
          <p:cNvPr id="8" name="Text Placeholder 7">
            <a:extLst>
              <a:ext uri="{FF2B5EF4-FFF2-40B4-BE49-F238E27FC236}">
                <a16:creationId xmlns:a16="http://schemas.microsoft.com/office/drawing/2014/main" id="{AD4E1907-19DA-CEA2-2519-0098DE0D8BC2}"/>
              </a:ext>
            </a:extLst>
          </p:cNvPr>
          <p:cNvSpPr>
            <a:spLocks noGrp="1"/>
          </p:cNvSpPr>
          <p:nvPr>
            <p:ph type="body" sz="quarter" idx="15"/>
          </p:nvPr>
        </p:nvSpPr>
        <p:spPr>
          <a:xfrm>
            <a:off x="5694711" y="362082"/>
            <a:ext cx="5695305" cy="338328"/>
          </a:xfrm>
        </p:spPr>
        <p:txBody>
          <a:bodyPr>
            <a:normAutofit fontScale="25000" lnSpcReduction="20000"/>
          </a:bodyPr>
          <a:lstStyle/>
          <a:p>
            <a:pPr lvl="1">
              <a:spcBef>
                <a:spcPts val="1200"/>
              </a:spcBef>
              <a:spcAft>
                <a:spcPts val="200"/>
              </a:spcAft>
              <a:buClr>
                <a:srgbClr val="E48312"/>
              </a:buClr>
              <a:buSzPct val="100000"/>
              <a:defRPr/>
            </a:pPr>
            <a:r>
              <a:rPr lang="en-US" sz="6200" dirty="0">
                <a:latin typeface="Calibri Light" panose="020F0302020204030204" pitchFamily="34" charset="0"/>
                <a:cs typeface="Calibri Light" panose="020F0302020204030204" pitchFamily="34" charset="0"/>
              </a:rPr>
              <a:t>Understand how users form beliefs about movies   they haven't seen</a:t>
            </a:r>
            <a:r>
              <a:rPr lang="en-US" sz="6200" dirty="0">
                <a:solidFill>
                  <a:schemeClr val="tx1">
                    <a:lumMod val="85000"/>
                    <a:lumOff val="15000"/>
                  </a:schemeClr>
                </a:solidFill>
                <a:latin typeface="Calibri Light" panose="020F0302020204030204" pitchFamily="34" charset="0"/>
                <a:cs typeface="Calibri Light" panose="020F0302020204030204" pitchFamily="34" charset="0"/>
              </a:rPr>
              <a:t>.</a:t>
            </a:r>
          </a:p>
          <a:p>
            <a:endParaRPr lang="en-US" dirty="0"/>
          </a:p>
        </p:txBody>
      </p:sp>
      <p:sp>
        <p:nvSpPr>
          <p:cNvPr id="13" name="Text Placeholder 12">
            <a:extLst>
              <a:ext uri="{FF2B5EF4-FFF2-40B4-BE49-F238E27FC236}">
                <a16:creationId xmlns:a16="http://schemas.microsoft.com/office/drawing/2014/main" id="{E870A2F6-EC7E-D032-F25C-5BF019A40DEF}"/>
              </a:ext>
            </a:extLst>
          </p:cNvPr>
          <p:cNvSpPr>
            <a:spLocks noGrp="1"/>
          </p:cNvSpPr>
          <p:nvPr>
            <p:ph type="body" sz="quarter" idx="20"/>
          </p:nvPr>
        </p:nvSpPr>
        <p:spPr>
          <a:xfrm>
            <a:off x="5667928" y="797863"/>
            <a:ext cx="5840306" cy="338328"/>
          </a:xfrm>
        </p:spPr>
        <p:txBody>
          <a:bodyPr>
            <a:normAutofit fontScale="25000" lnSpcReduction="20000"/>
          </a:bodyPr>
          <a:lstStyle/>
          <a:p>
            <a:pPr lvl="1"/>
            <a:r>
              <a:rPr lang="en-US" sz="6600" b="0" dirty="0">
                <a:effectLst/>
                <a:latin typeface="Calibri Light" panose="020F0302020204030204" pitchFamily="34" charset="0"/>
                <a:cs typeface="Calibri Light" panose="020F0302020204030204" pitchFamily="34" charset="0"/>
              </a:rPr>
              <a:t>How do users form beliefs or expectations about movies they haven’t watched yet?</a:t>
            </a:r>
          </a:p>
          <a:p>
            <a:endParaRPr lang="en-US" dirty="0"/>
          </a:p>
        </p:txBody>
      </p:sp>
      <p:pic>
        <p:nvPicPr>
          <p:cNvPr id="84" name="Picture Placeholder 83" descr="easel icon">
            <a:extLst>
              <a:ext uri="{FF2B5EF4-FFF2-40B4-BE49-F238E27FC236}">
                <a16:creationId xmlns:a16="http://schemas.microsoft.com/office/drawing/2014/main" id="{65522F2E-7DFC-FBF2-4703-D3180F88B22F}"/>
              </a:ext>
            </a:extLst>
          </p:cNvPr>
          <p:cNvPicPr>
            <a:picLocks noGrp="1" noChangeAspect="1"/>
          </p:cNvPicPr>
          <p:nvPr>
            <p:ph type="pic" sz="quarter" idx="11"/>
          </p:nvPr>
        </p:nvPicPr>
        <p:blipFill rotWithShape="1">
          <a:blip r:embed="rId3"/>
          <a:srcRect/>
          <a:stretch/>
        </p:blipFill>
        <p:spPr/>
      </p:pic>
      <p:sp>
        <p:nvSpPr>
          <p:cNvPr id="9" name="Text Placeholder 8">
            <a:extLst>
              <a:ext uri="{FF2B5EF4-FFF2-40B4-BE49-F238E27FC236}">
                <a16:creationId xmlns:a16="http://schemas.microsoft.com/office/drawing/2014/main" id="{8D64BB7A-96E7-C63D-1038-A6CEBB6E6021}"/>
              </a:ext>
            </a:extLst>
          </p:cNvPr>
          <p:cNvSpPr>
            <a:spLocks noGrp="1"/>
          </p:cNvSpPr>
          <p:nvPr>
            <p:ph type="body" sz="quarter" idx="16"/>
          </p:nvPr>
        </p:nvSpPr>
        <p:spPr>
          <a:xfrm>
            <a:off x="5685458" y="1571972"/>
            <a:ext cx="5695304" cy="338328"/>
          </a:xfrm>
        </p:spPr>
        <p:txBody>
          <a:bodyPr>
            <a:noAutofit/>
          </a:bodyPr>
          <a:lstStyle/>
          <a:p>
            <a:pPr lvl="1">
              <a:spcBef>
                <a:spcPts val="1200"/>
              </a:spcBef>
              <a:spcAft>
                <a:spcPts val="200"/>
              </a:spcAft>
              <a:buClr>
                <a:srgbClr val="E48312"/>
              </a:buClr>
              <a:buSzPct val="100000"/>
              <a:defRPr/>
            </a:pPr>
            <a:r>
              <a:rPr kumimoji="0" lang="en-US" sz="1400" b="0" i="0" u="none" strike="noStrike" kern="1200" cap="none" spc="0" normalizeH="0" baseline="0" noProof="0" dirty="0">
                <a:ln>
                  <a:noFill/>
                </a:ln>
                <a:solidFill>
                  <a:srgbClr val="000000">
                    <a:lumMod val="75000"/>
                    <a:lumOff val="25000"/>
                  </a:srgbClr>
                </a:solidFill>
                <a:effectLst/>
                <a:uLnTx/>
                <a:uFillTx/>
                <a:latin typeface="Calibri Light" panose="020F0302020204030204" pitchFamily="34" charset="0"/>
                <a:ea typeface="+mn-ea"/>
                <a:cs typeface="Calibri Light" panose="020F0302020204030204" pitchFamily="34" charset="0"/>
              </a:rPr>
              <a:t>Investigate </a:t>
            </a:r>
            <a:r>
              <a:rPr kumimoji="0" lang="en-US" sz="1400" b="0" i="0" u="none" strike="noStrike" kern="1200" cap="none" spc="0" normalizeH="0" baseline="0" noProof="0" dirty="0">
                <a:ln>
                  <a:noFill/>
                </a:ln>
                <a:effectLst/>
                <a:uLnTx/>
                <a:uFillTx/>
                <a:latin typeface="Calibri Light" panose="020F0302020204030204" pitchFamily="34" charset="0"/>
                <a:ea typeface="+mn-ea"/>
                <a:cs typeface="Calibri Light" panose="020F0302020204030204" pitchFamily="34" charset="0"/>
              </a:rPr>
              <a:t>the relationship between </a:t>
            </a:r>
            <a:r>
              <a:rPr kumimoji="0" lang="en-US" sz="1400" b="0" i="0" u="none" strike="noStrike" kern="1200" cap="none" spc="0" normalizeH="0" baseline="0" noProof="0" dirty="0">
                <a:ln>
                  <a:noFill/>
                </a:ln>
                <a:solidFill>
                  <a:srgbClr val="000000">
                    <a:lumMod val="75000"/>
                    <a:lumOff val="25000"/>
                  </a:srgbClr>
                </a:solidFill>
                <a:effectLst/>
                <a:uLnTx/>
                <a:uFillTx/>
                <a:latin typeface="Calibri Light" panose="020F0302020204030204" pitchFamily="34" charset="0"/>
                <a:ea typeface="+mn-ea"/>
                <a:cs typeface="Calibri Light" panose="020F0302020204030204" pitchFamily="34" charset="0"/>
              </a:rPr>
              <a:t>user beliefs, past ratings, and received recommendations.</a:t>
            </a:r>
          </a:p>
        </p:txBody>
      </p:sp>
      <p:sp>
        <p:nvSpPr>
          <p:cNvPr id="14" name="Text Placeholder 13">
            <a:extLst>
              <a:ext uri="{FF2B5EF4-FFF2-40B4-BE49-F238E27FC236}">
                <a16:creationId xmlns:a16="http://schemas.microsoft.com/office/drawing/2014/main" id="{C9BAB676-3B87-E657-DB7C-AE43CA1FFA0A}"/>
              </a:ext>
            </a:extLst>
          </p:cNvPr>
          <p:cNvSpPr>
            <a:spLocks noGrp="1"/>
          </p:cNvSpPr>
          <p:nvPr>
            <p:ph type="body" sz="quarter" idx="21"/>
          </p:nvPr>
        </p:nvSpPr>
        <p:spPr>
          <a:xfrm>
            <a:off x="5667928" y="2052433"/>
            <a:ext cx="6004794" cy="457674"/>
          </a:xfrm>
        </p:spPr>
        <p:txBody>
          <a:bodyPr>
            <a:noAutofit/>
          </a:bodyPr>
          <a:lstStyle/>
          <a:p>
            <a:pPr lvl="1"/>
            <a:r>
              <a:rPr lang="en-US" dirty="0">
                <a:latin typeface="+mj-lt"/>
              </a:rPr>
              <a:t>What factors (e.g., genres, tags, ratings, recommendations) most influence these beliefs?</a:t>
            </a:r>
          </a:p>
        </p:txBody>
      </p:sp>
      <p:pic>
        <p:nvPicPr>
          <p:cNvPr id="86" name="Picture Placeholder 85" descr="ruler icon">
            <a:extLst>
              <a:ext uri="{FF2B5EF4-FFF2-40B4-BE49-F238E27FC236}">
                <a16:creationId xmlns:a16="http://schemas.microsoft.com/office/drawing/2014/main" id="{1814A6B1-C1F5-F17B-2ADB-58D599791A9D}"/>
              </a:ext>
            </a:extLst>
          </p:cNvPr>
          <p:cNvPicPr>
            <a:picLocks noGrp="1" noChangeAspect="1"/>
          </p:cNvPicPr>
          <p:nvPr>
            <p:ph type="pic" sz="quarter" idx="12"/>
          </p:nvPr>
        </p:nvPicPr>
        <p:blipFill rotWithShape="1">
          <a:blip r:embed="rId4"/>
          <a:srcRect/>
          <a:stretch/>
        </p:blipFill>
        <p:spPr/>
      </p:pic>
      <p:sp>
        <p:nvSpPr>
          <p:cNvPr id="10" name="Text Placeholder 9">
            <a:extLst>
              <a:ext uri="{FF2B5EF4-FFF2-40B4-BE49-F238E27FC236}">
                <a16:creationId xmlns:a16="http://schemas.microsoft.com/office/drawing/2014/main" id="{B3E6B1AF-049C-87ED-6212-070068B89717}"/>
              </a:ext>
            </a:extLst>
          </p:cNvPr>
          <p:cNvSpPr>
            <a:spLocks noGrp="1"/>
          </p:cNvSpPr>
          <p:nvPr>
            <p:ph type="body" sz="quarter" idx="17"/>
          </p:nvPr>
        </p:nvSpPr>
        <p:spPr>
          <a:xfrm>
            <a:off x="5667928" y="2902363"/>
            <a:ext cx="6000106" cy="338328"/>
          </a:xfrm>
        </p:spPr>
        <p:txBody>
          <a:bodyPr>
            <a:normAutofit fontScale="25000" lnSpcReduction="20000"/>
          </a:bodyPr>
          <a:lstStyle/>
          <a:p>
            <a:pPr lvl="1"/>
            <a:r>
              <a:rPr lang="en-US" sz="6200" dirty="0"/>
              <a:t>Evaluate how well recommendation systems align with and influence user beliefs</a:t>
            </a:r>
            <a:r>
              <a:rPr lang="en-US" dirty="0"/>
              <a:t>.</a:t>
            </a:r>
          </a:p>
          <a:p>
            <a:endParaRPr lang="en-US" dirty="0"/>
          </a:p>
        </p:txBody>
      </p:sp>
      <p:sp>
        <p:nvSpPr>
          <p:cNvPr id="15" name="Text Placeholder 14">
            <a:extLst>
              <a:ext uri="{FF2B5EF4-FFF2-40B4-BE49-F238E27FC236}">
                <a16:creationId xmlns:a16="http://schemas.microsoft.com/office/drawing/2014/main" id="{DB5801AC-D931-00F7-26A1-FE9CFFD8A095}"/>
              </a:ext>
            </a:extLst>
          </p:cNvPr>
          <p:cNvSpPr>
            <a:spLocks noGrp="1"/>
          </p:cNvSpPr>
          <p:nvPr>
            <p:ph type="body" sz="quarter" idx="22"/>
          </p:nvPr>
        </p:nvSpPr>
        <p:spPr>
          <a:xfrm>
            <a:off x="5685458" y="3313804"/>
            <a:ext cx="6000106" cy="338328"/>
          </a:xfrm>
        </p:spPr>
        <p:txBody>
          <a:bodyPr>
            <a:noAutofit/>
          </a:bodyPr>
          <a:lstStyle/>
          <a:p>
            <a:pPr lvl="1"/>
            <a:r>
              <a:rPr lang="en-US" dirty="0"/>
              <a:t>How closely do user beliefs align with their actual ratings after watching a movie?</a:t>
            </a:r>
          </a:p>
        </p:txBody>
      </p:sp>
      <p:pic>
        <p:nvPicPr>
          <p:cNvPr id="88" name="Picture Placeholder 87" descr="strategy icon">
            <a:extLst>
              <a:ext uri="{FF2B5EF4-FFF2-40B4-BE49-F238E27FC236}">
                <a16:creationId xmlns:a16="http://schemas.microsoft.com/office/drawing/2014/main" id="{98C5D15E-BEDB-607D-816B-BF78421F806E}"/>
              </a:ext>
            </a:extLst>
          </p:cNvPr>
          <p:cNvPicPr>
            <a:picLocks noGrp="1" noChangeAspect="1"/>
          </p:cNvPicPr>
          <p:nvPr>
            <p:ph type="pic" sz="quarter" idx="13"/>
          </p:nvPr>
        </p:nvPicPr>
        <p:blipFill rotWithShape="1">
          <a:blip r:embed="rId5"/>
          <a:srcRect t="476" b="476"/>
          <a:stretch/>
        </p:blipFill>
        <p:spPr/>
      </p:pic>
      <p:sp>
        <p:nvSpPr>
          <p:cNvPr id="11" name="Text Placeholder 10">
            <a:extLst>
              <a:ext uri="{FF2B5EF4-FFF2-40B4-BE49-F238E27FC236}">
                <a16:creationId xmlns:a16="http://schemas.microsoft.com/office/drawing/2014/main" id="{04590E5C-3C7E-FF69-B5E4-81ADB182ABF0}"/>
              </a:ext>
            </a:extLst>
          </p:cNvPr>
          <p:cNvSpPr>
            <a:spLocks noGrp="1"/>
          </p:cNvSpPr>
          <p:nvPr>
            <p:ph type="body" sz="quarter" idx="18"/>
          </p:nvPr>
        </p:nvSpPr>
        <p:spPr>
          <a:xfrm>
            <a:off x="5667928" y="4213552"/>
            <a:ext cx="5840306" cy="338328"/>
          </a:xfrm>
        </p:spPr>
        <p:txBody>
          <a:bodyPr>
            <a:normAutofit fontScale="25000" lnSpcReduction="20000"/>
          </a:bodyPr>
          <a:lstStyle/>
          <a:p>
            <a:pPr lvl="1"/>
            <a:r>
              <a:rPr lang="en-US" sz="6200" dirty="0"/>
              <a:t>Study user decision-making processes in the context of movie consumption.</a:t>
            </a:r>
          </a:p>
          <a:p>
            <a:endParaRPr lang="en-US" dirty="0"/>
          </a:p>
        </p:txBody>
      </p:sp>
      <p:sp>
        <p:nvSpPr>
          <p:cNvPr id="16" name="Text Placeholder 15">
            <a:extLst>
              <a:ext uri="{FF2B5EF4-FFF2-40B4-BE49-F238E27FC236}">
                <a16:creationId xmlns:a16="http://schemas.microsoft.com/office/drawing/2014/main" id="{AADBA949-9FDD-29E2-76F3-6DE65793247B}"/>
              </a:ext>
            </a:extLst>
          </p:cNvPr>
          <p:cNvSpPr>
            <a:spLocks noGrp="1"/>
          </p:cNvSpPr>
          <p:nvPr>
            <p:ph type="body" sz="quarter" idx="23"/>
          </p:nvPr>
        </p:nvSpPr>
        <p:spPr>
          <a:xfrm>
            <a:off x="5667928" y="4688362"/>
            <a:ext cx="5847704" cy="338328"/>
          </a:xfrm>
        </p:spPr>
        <p:txBody>
          <a:bodyPr>
            <a:normAutofit fontScale="25000" lnSpcReduction="20000"/>
          </a:bodyPr>
          <a:lstStyle/>
          <a:p>
            <a:pPr lvl="1"/>
            <a:r>
              <a:rPr lang="en-US" sz="6600" dirty="0">
                <a:latin typeface="+mj-lt"/>
              </a:rPr>
              <a:t>How do past user ratings and behaviors affect the relevance of future recommendations?</a:t>
            </a:r>
          </a:p>
          <a:p>
            <a:endParaRPr lang="en-US" dirty="0"/>
          </a:p>
        </p:txBody>
      </p:sp>
      <p:pic>
        <p:nvPicPr>
          <p:cNvPr id="90" name="Picture Placeholder 89" descr="airplane icon">
            <a:extLst>
              <a:ext uri="{FF2B5EF4-FFF2-40B4-BE49-F238E27FC236}">
                <a16:creationId xmlns:a16="http://schemas.microsoft.com/office/drawing/2014/main" id="{C301065E-B793-668F-92E5-0EE8DC09E2A9}"/>
              </a:ext>
            </a:extLst>
          </p:cNvPr>
          <p:cNvPicPr>
            <a:picLocks noGrp="1" noChangeAspect="1"/>
          </p:cNvPicPr>
          <p:nvPr>
            <p:ph type="pic" sz="quarter" idx="14"/>
          </p:nvPr>
        </p:nvPicPr>
        <p:blipFill rotWithShape="1">
          <a:blip r:embed="rId6"/>
          <a:srcRect/>
          <a:stretch/>
        </p:blipFill>
        <p:spPr/>
      </p:pic>
      <p:sp>
        <p:nvSpPr>
          <p:cNvPr id="6" name="Text Placeholder 5">
            <a:extLst>
              <a:ext uri="{FF2B5EF4-FFF2-40B4-BE49-F238E27FC236}">
                <a16:creationId xmlns:a16="http://schemas.microsoft.com/office/drawing/2014/main" id="{2F547A0B-ACB7-C0EC-46CA-C94D373A87A4}"/>
              </a:ext>
            </a:extLst>
          </p:cNvPr>
          <p:cNvSpPr>
            <a:spLocks noGrp="1"/>
          </p:cNvSpPr>
          <p:nvPr>
            <p:ph type="body" sz="quarter" idx="19"/>
          </p:nvPr>
        </p:nvSpPr>
        <p:spPr>
          <a:xfrm>
            <a:off x="5685458" y="5631720"/>
            <a:ext cx="6173607" cy="338328"/>
          </a:xfrm>
        </p:spPr>
        <p:txBody>
          <a:bodyPr>
            <a:noAutofit/>
          </a:bodyPr>
          <a:lstStyle/>
          <a:p>
            <a:pPr lvl="1"/>
            <a:r>
              <a:rPr lang="en-US" sz="1700" dirty="0">
                <a:latin typeface="+mj-lt"/>
              </a:rPr>
              <a:t>To what extent do recommendations influence or shape user expectations and decisions?</a:t>
            </a:r>
          </a:p>
        </p:txBody>
      </p:sp>
    </p:spTree>
    <p:extLst>
      <p:ext uri="{BB962C8B-B14F-4D97-AF65-F5344CB8AC3E}">
        <p14:creationId xmlns:p14="http://schemas.microsoft.com/office/powerpoint/2010/main" val="13266563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0CAC6-3968-4D63-A855-09547BB06588}"/>
              </a:ext>
            </a:extLst>
          </p:cNvPr>
          <p:cNvSpPr>
            <a:spLocks noGrp="1"/>
          </p:cNvSpPr>
          <p:nvPr>
            <p:ph type="title"/>
          </p:nvPr>
        </p:nvSpPr>
        <p:spPr/>
        <p:txBody>
          <a:bodyPr/>
          <a:lstStyle/>
          <a:p>
            <a:r>
              <a:rPr lang="en-US" dirty="0"/>
              <a:t>Data Understanding</a:t>
            </a:r>
          </a:p>
        </p:txBody>
      </p:sp>
      <p:sp>
        <p:nvSpPr>
          <p:cNvPr id="3" name="Text Placeholder 2">
            <a:extLst>
              <a:ext uri="{FF2B5EF4-FFF2-40B4-BE49-F238E27FC236}">
                <a16:creationId xmlns:a16="http://schemas.microsoft.com/office/drawing/2014/main" id="{2629AC71-9ED4-FA59-D386-5BD9C585DC67}"/>
              </a:ext>
            </a:extLst>
          </p:cNvPr>
          <p:cNvSpPr>
            <a:spLocks noGrp="1"/>
          </p:cNvSpPr>
          <p:nvPr>
            <p:ph type="body" sz="quarter" idx="14"/>
          </p:nvPr>
        </p:nvSpPr>
        <p:spPr>
          <a:xfrm>
            <a:off x="758373" y="2109249"/>
            <a:ext cx="2472271" cy="3986784"/>
          </a:xfrm>
        </p:spPr>
        <p:txBody>
          <a:bodyPr/>
          <a:lstStyle/>
          <a:p>
            <a:r>
              <a:rPr lang="en-US" dirty="0"/>
              <a:t>1. Movies Data (movies.csv):</a:t>
            </a:r>
          </a:p>
          <a:p>
            <a:endParaRPr lang="en-US" dirty="0"/>
          </a:p>
        </p:txBody>
      </p:sp>
      <p:sp>
        <p:nvSpPr>
          <p:cNvPr id="6" name="Content Placeholder 5">
            <a:extLst>
              <a:ext uri="{FF2B5EF4-FFF2-40B4-BE49-F238E27FC236}">
                <a16:creationId xmlns:a16="http://schemas.microsoft.com/office/drawing/2014/main" id="{9E3F0E5B-65CB-787C-C52A-2038EEA09817}"/>
              </a:ext>
            </a:extLst>
          </p:cNvPr>
          <p:cNvSpPr>
            <a:spLocks noGrp="1"/>
          </p:cNvSpPr>
          <p:nvPr>
            <p:ph sz="half" idx="2"/>
          </p:nvPr>
        </p:nvSpPr>
        <p:spPr>
          <a:xfrm>
            <a:off x="862271" y="3244110"/>
            <a:ext cx="2333717" cy="2527058"/>
          </a:xfrm>
        </p:spPr>
        <p:txBody>
          <a:bodyPr>
            <a:normAutofit fontScale="92500" lnSpcReduction="20000"/>
          </a:bodyPr>
          <a:lstStyle/>
          <a:p>
            <a:pPr lvl="1"/>
            <a:r>
              <a:rPr lang="en-US" sz="1300" dirty="0"/>
              <a:t>Contains movie information, including titles and genres.</a:t>
            </a:r>
          </a:p>
          <a:p>
            <a:pPr lvl="1"/>
            <a:r>
              <a:rPr lang="en-US" sz="1300" dirty="0" err="1"/>
              <a:t>movieId</a:t>
            </a:r>
            <a:r>
              <a:rPr lang="en-US" sz="1300" dirty="0"/>
              <a:t>: Unique identifier for each movie.</a:t>
            </a:r>
          </a:p>
          <a:p>
            <a:pPr lvl="1"/>
            <a:endParaRPr lang="en-US" sz="1300" dirty="0"/>
          </a:p>
          <a:p>
            <a:pPr lvl="1"/>
            <a:r>
              <a:rPr lang="en-US" sz="1300" dirty="0"/>
              <a:t>Title: The title of the movie, which also includes the year of release in parentheses.</a:t>
            </a:r>
          </a:p>
          <a:p>
            <a:pPr lvl="1"/>
            <a:endParaRPr lang="en-US" sz="1300" dirty="0"/>
          </a:p>
          <a:p>
            <a:pPr lvl="1"/>
            <a:r>
              <a:rPr lang="en-US" sz="1300" dirty="0"/>
              <a:t>Genres: A pipe-separated list of genres to categorize the movie (e.g.,</a:t>
            </a:r>
          </a:p>
          <a:p>
            <a:pPr lvl="1"/>
            <a:r>
              <a:rPr lang="en-US" sz="1300" dirty="0" err="1"/>
              <a:t>Action|Adventure|Comedy</a:t>
            </a:r>
            <a:r>
              <a:rPr lang="en-US" dirty="0"/>
              <a:t>).</a:t>
            </a:r>
          </a:p>
          <a:p>
            <a:endParaRPr lang="en-US" dirty="0"/>
          </a:p>
        </p:txBody>
      </p:sp>
      <p:sp>
        <p:nvSpPr>
          <p:cNvPr id="4" name="Text Placeholder 3">
            <a:extLst>
              <a:ext uri="{FF2B5EF4-FFF2-40B4-BE49-F238E27FC236}">
                <a16:creationId xmlns:a16="http://schemas.microsoft.com/office/drawing/2014/main" id="{1E2CADAC-D2BA-2781-21DF-E36A2D898FA9}"/>
              </a:ext>
            </a:extLst>
          </p:cNvPr>
          <p:cNvSpPr>
            <a:spLocks noGrp="1"/>
          </p:cNvSpPr>
          <p:nvPr>
            <p:ph type="body" sz="quarter" idx="16"/>
          </p:nvPr>
        </p:nvSpPr>
        <p:spPr>
          <a:xfrm>
            <a:off x="3439008" y="2110656"/>
            <a:ext cx="2689229" cy="3985377"/>
          </a:xfrm>
        </p:spPr>
        <p:txBody>
          <a:bodyPr/>
          <a:lstStyle/>
          <a:p>
            <a:r>
              <a:rPr lang="en-US" dirty="0"/>
              <a:t>2. Links Data (links.csv):</a:t>
            </a:r>
          </a:p>
          <a:p>
            <a:endParaRPr lang="en-US" dirty="0"/>
          </a:p>
        </p:txBody>
      </p:sp>
      <p:sp>
        <p:nvSpPr>
          <p:cNvPr id="7" name="Content Placeholder 6">
            <a:extLst>
              <a:ext uri="{FF2B5EF4-FFF2-40B4-BE49-F238E27FC236}">
                <a16:creationId xmlns:a16="http://schemas.microsoft.com/office/drawing/2014/main" id="{0750929C-496C-419D-93BC-D4ABBE462EF5}"/>
              </a:ext>
            </a:extLst>
          </p:cNvPr>
          <p:cNvSpPr>
            <a:spLocks noGrp="1"/>
          </p:cNvSpPr>
          <p:nvPr>
            <p:ph sz="half" idx="13"/>
          </p:nvPr>
        </p:nvSpPr>
        <p:spPr>
          <a:xfrm>
            <a:off x="3497280" y="3240936"/>
            <a:ext cx="2598720" cy="2775870"/>
          </a:xfrm>
        </p:spPr>
        <p:txBody>
          <a:bodyPr>
            <a:normAutofit fontScale="92500" lnSpcReduction="10000"/>
          </a:bodyPr>
          <a:lstStyle/>
          <a:p>
            <a:pPr lvl="1"/>
            <a:r>
              <a:rPr lang="en-US" sz="1300" dirty="0"/>
              <a:t>Provides identifiers for linking to external movie-related sources (IMDb, </a:t>
            </a:r>
            <a:r>
              <a:rPr lang="en-US" sz="1300" dirty="0" err="1"/>
              <a:t>TMDb</a:t>
            </a:r>
            <a:r>
              <a:rPr lang="en-US" sz="1300" dirty="0"/>
              <a:t>).</a:t>
            </a:r>
          </a:p>
          <a:p>
            <a:pPr lvl="1"/>
            <a:endParaRPr lang="en-US" sz="1300" dirty="0"/>
          </a:p>
          <a:p>
            <a:pPr lvl="1"/>
            <a:r>
              <a:rPr lang="en-US" sz="1300" dirty="0" err="1"/>
              <a:t>MovieId</a:t>
            </a:r>
            <a:r>
              <a:rPr lang="en-US" sz="1300" dirty="0"/>
              <a:t>: Unique identifier for each movie, consistent with other data files.</a:t>
            </a:r>
          </a:p>
          <a:p>
            <a:pPr lvl="1"/>
            <a:endParaRPr lang="en-US" sz="1300" dirty="0"/>
          </a:p>
          <a:p>
            <a:pPr lvl="1"/>
            <a:r>
              <a:rPr lang="en-US" sz="1300" dirty="0" err="1"/>
              <a:t>ImdbId</a:t>
            </a:r>
            <a:r>
              <a:rPr lang="en-US" sz="1300" dirty="0"/>
              <a:t>: Identifier for movies used by IMDb (Internet Movie Database).</a:t>
            </a:r>
          </a:p>
          <a:p>
            <a:pPr lvl="1"/>
            <a:endParaRPr lang="en-US" sz="1300" dirty="0"/>
          </a:p>
          <a:p>
            <a:pPr lvl="1"/>
            <a:r>
              <a:rPr lang="en-US" sz="1300" dirty="0" err="1"/>
              <a:t>TmdbId</a:t>
            </a:r>
            <a:r>
              <a:rPr lang="en-US" sz="1300" dirty="0"/>
              <a:t>: Identifier for movies used by </a:t>
            </a:r>
            <a:r>
              <a:rPr lang="en-US" sz="1300" dirty="0" err="1"/>
              <a:t>TMDb</a:t>
            </a:r>
            <a:r>
              <a:rPr lang="en-US" sz="1300" dirty="0"/>
              <a:t> (The Movie Database).</a:t>
            </a:r>
          </a:p>
          <a:p>
            <a:endParaRPr lang="en-US" dirty="0"/>
          </a:p>
        </p:txBody>
      </p:sp>
      <p:sp>
        <p:nvSpPr>
          <p:cNvPr id="5" name="Text Placeholder 4">
            <a:extLst>
              <a:ext uri="{FF2B5EF4-FFF2-40B4-BE49-F238E27FC236}">
                <a16:creationId xmlns:a16="http://schemas.microsoft.com/office/drawing/2014/main" id="{8E688B1D-28C5-C399-CA01-21BE7C5F1E51}"/>
              </a:ext>
            </a:extLst>
          </p:cNvPr>
          <p:cNvSpPr>
            <a:spLocks noGrp="1"/>
          </p:cNvSpPr>
          <p:nvPr>
            <p:ph type="body" sz="quarter" idx="19"/>
          </p:nvPr>
        </p:nvSpPr>
        <p:spPr>
          <a:xfrm>
            <a:off x="6336601" y="2109249"/>
            <a:ext cx="2689229" cy="3986784"/>
          </a:xfrm>
        </p:spPr>
        <p:txBody>
          <a:bodyPr/>
          <a:lstStyle/>
          <a:p>
            <a:r>
              <a:rPr lang="en-US" dirty="0"/>
              <a:t>3.Ratings Data (ratings.csv):</a:t>
            </a:r>
          </a:p>
          <a:p>
            <a:r>
              <a:rPr lang="en-US" dirty="0"/>
              <a:t>​</a:t>
            </a:r>
          </a:p>
        </p:txBody>
      </p:sp>
      <p:sp>
        <p:nvSpPr>
          <p:cNvPr id="8" name="Content Placeholder 7">
            <a:extLst>
              <a:ext uri="{FF2B5EF4-FFF2-40B4-BE49-F238E27FC236}">
                <a16:creationId xmlns:a16="http://schemas.microsoft.com/office/drawing/2014/main" id="{ABC5E498-99B3-E3F4-A9B8-F11B4B9B0F27}"/>
              </a:ext>
            </a:extLst>
          </p:cNvPr>
          <p:cNvSpPr>
            <a:spLocks noGrp="1"/>
          </p:cNvSpPr>
          <p:nvPr>
            <p:ph sz="half" idx="20"/>
          </p:nvPr>
        </p:nvSpPr>
        <p:spPr>
          <a:xfrm>
            <a:off x="6336601" y="2873276"/>
            <a:ext cx="2574486" cy="3143530"/>
          </a:xfrm>
        </p:spPr>
        <p:txBody>
          <a:bodyPr>
            <a:normAutofit fontScale="25000" lnSpcReduction="20000"/>
          </a:bodyPr>
          <a:lstStyle/>
          <a:p>
            <a:endParaRPr lang="en-US" dirty="0"/>
          </a:p>
          <a:p>
            <a:endParaRPr lang="en-US" dirty="0"/>
          </a:p>
          <a:p>
            <a:pPr lvl="1"/>
            <a:endParaRPr lang="en-US" sz="5000" dirty="0"/>
          </a:p>
          <a:p>
            <a:pPr lvl="1"/>
            <a:r>
              <a:rPr lang="en-US" sz="5000" dirty="0"/>
              <a:t>Each entry represents a user's rating for a specific movie.</a:t>
            </a:r>
          </a:p>
          <a:p>
            <a:pPr lvl="1"/>
            <a:r>
              <a:rPr lang="en-US" sz="5000" dirty="0"/>
              <a:t>Contains user ratings on a 5-star scale for movies.</a:t>
            </a:r>
          </a:p>
          <a:p>
            <a:pPr lvl="1"/>
            <a:r>
              <a:rPr lang="en-US" sz="5000" dirty="0" err="1"/>
              <a:t>UserId</a:t>
            </a:r>
            <a:r>
              <a:rPr lang="en-US" sz="5000" dirty="0"/>
              <a:t>: ID representing the unique identifier for each user.</a:t>
            </a:r>
          </a:p>
          <a:p>
            <a:pPr lvl="1"/>
            <a:r>
              <a:rPr lang="en-US" sz="5000" dirty="0" err="1"/>
              <a:t>MovieId</a:t>
            </a:r>
            <a:r>
              <a:rPr lang="en-US" sz="5000" dirty="0"/>
              <a:t>: Unique identifier for each movie.</a:t>
            </a:r>
          </a:p>
          <a:p>
            <a:pPr lvl="1"/>
            <a:r>
              <a:rPr lang="en-US" sz="5000" dirty="0"/>
              <a:t>Rating: User's rating for the movie on a 5-star scale with half-star increments (0.5 to 5.0).</a:t>
            </a:r>
          </a:p>
          <a:p>
            <a:pPr lvl="1"/>
            <a:r>
              <a:rPr lang="en-US" sz="5000" dirty="0"/>
              <a:t>Timestamp: The timestamp when the rating was recorded, represented in seconds since midnight Coordinated Universal Time (UTC) of January 1, 1970.</a:t>
            </a:r>
          </a:p>
        </p:txBody>
      </p:sp>
      <p:sp>
        <p:nvSpPr>
          <p:cNvPr id="9" name="Text Placeholder 4">
            <a:extLst>
              <a:ext uri="{FF2B5EF4-FFF2-40B4-BE49-F238E27FC236}">
                <a16:creationId xmlns:a16="http://schemas.microsoft.com/office/drawing/2014/main" id="{5E327A9F-5FA8-8DFF-C77A-0B6542967163}"/>
              </a:ext>
            </a:extLst>
          </p:cNvPr>
          <p:cNvSpPr txBox="1">
            <a:spLocks/>
          </p:cNvSpPr>
          <p:nvPr/>
        </p:nvSpPr>
        <p:spPr>
          <a:xfrm>
            <a:off x="9275052" y="2103469"/>
            <a:ext cx="2442632" cy="3992564"/>
          </a:xfrm>
          <a:prstGeom prst="rect">
            <a:avLst/>
          </a:prstGeom>
          <a:solidFill>
            <a:schemeClr val="accent5"/>
          </a:solidFill>
          <a:ln w="25400">
            <a:solidFill>
              <a:schemeClr val="dk1"/>
            </a:solidFill>
          </a:ln>
        </p:spPr>
        <p:txBody>
          <a:bodyPr vert="horz" lIns="320040" tIns="502920" rIns="0" bIns="45720" rtlCol="0">
            <a:normAutofit/>
          </a:bodyPr>
          <a:lstStyle>
            <a:lvl1pPr marL="0" indent="0" algn="l" defTabSz="914400" rtl="0" eaLnBrk="1" latinLnBrk="0" hangingPunct="1">
              <a:lnSpc>
                <a:spcPct val="90000"/>
              </a:lnSpc>
              <a:spcBef>
                <a:spcPts val="1200"/>
              </a:spcBef>
              <a:spcAft>
                <a:spcPts val="200"/>
              </a:spcAft>
              <a:buClr>
                <a:schemeClr val="accent1"/>
              </a:buClr>
              <a:buSzPct val="100000"/>
              <a:buFont typeface="Arial" panose="020B0604020202020204" pitchFamily="34" charset="0"/>
              <a:buNone/>
              <a:defRPr sz="2000" kern="1200">
                <a:solidFill>
                  <a:schemeClr val="tx1">
                    <a:lumMod val="75000"/>
                    <a:lumOff val="25000"/>
                  </a:schemeClr>
                </a:solidFill>
                <a:latin typeface="+mj-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4. Tags Data (tags.csv):</a:t>
            </a:r>
          </a:p>
          <a:p>
            <a:r>
              <a:rPr lang="en-US" dirty="0"/>
              <a:t>​</a:t>
            </a:r>
          </a:p>
        </p:txBody>
      </p:sp>
      <p:sp>
        <p:nvSpPr>
          <p:cNvPr id="11" name="TextBox 10">
            <a:extLst>
              <a:ext uri="{FF2B5EF4-FFF2-40B4-BE49-F238E27FC236}">
                <a16:creationId xmlns:a16="http://schemas.microsoft.com/office/drawing/2014/main" id="{F369058C-79C4-B4AE-836E-6FD73FE1EB28}"/>
              </a:ext>
            </a:extLst>
          </p:cNvPr>
          <p:cNvSpPr txBox="1"/>
          <p:nvPr/>
        </p:nvSpPr>
        <p:spPr>
          <a:xfrm>
            <a:off x="9115871" y="3244110"/>
            <a:ext cx="2689230" cy="2919645"/>
          </a:xfrm>
          <a:prstGeom prst="rect">
            <a:avLst/>
          </a:prstGeom>
          <a:noFill/>
        </p:spPr>
        <p:txBody>
          <a:bodyPr wrap="square" rtlCol="0">
            <a:spAutoFit/>
          </a:bodyPr>
          <a:lstStyle/>
          <a:p>
            <a:pPr lvl="1" defTabSz="914400">
              <a:lnSpc>
                <a:spcPct val="80000"/>
              </a:lnSpc>
              <a:spcAft>
                <a:spcPts val="200"/>
              </a:spcAft>
              <a:buClr>
                <a:schemeClr val="accent1"/>
              </a:buClr>
              <a:buSzPct val="50000"/>
            </a:pPr>
            <a:r>
              <a:rPr lang="en-US" sz="1300" dirty="0">
                <a:solidFill>
                  <a:schemeClr val="tx1">
                    <a:lumMod val="75000"/>
                    <a:lumOff val="25000"/>
                  </a:schemeClr>
                </a:solidFill>
              </a:rPr>
              <a:t>Contains user-generated metadata (tags) about movies.</a:t>
            </a:r>
          </a:p>
          <a:p>
            <a:pPr lvl="1" defTabSz="914400">
              <a:lnSpc>
                <a:spcPct val="80000"/>
              </a:lnSpc>
              <a:spcAft>
                <a:spcPts val="200"/>
              </a:spcAft>
              <a:buClr>
                <a:schemeClr val="accent1"/>
              </a:buClr>
              <a:buSzPct val="50000"/>
            </a:pPr>
            <a:r>
              <a:rPr lang="en-US" sz="1300" dirty="0" err="1">
                <a:solidFill>
                  <a:schemeClr val="tx1">
                    <a:lumMod val="75000"/>
                    <a:lumOff val="25000"/>
                  </a:schemeClr>
                </a:solidFill>
              </a:rPr>
              <a:t>UserId</a:t>
            </a:r>
            <a:r>
              <a:rPr lang="en-US" sz="1300" dirty="0">
                <a:solidFill>
                  <a:schemeClr val="tx1">
                    <a:lumMod val="75000"/>
                    <a:lumOff val="25000"/>
                  </a:schemeClr>
                </a:solidFill>
              </a:rPr>
              <a:t>: ID representing the unique identifier for each user.</a:t>
            </a:r>
          </a:p>
          <a:p>
            <a:pPr lvl="1" defTabSz="914400">
              <a:lnSpc>
                <a:spcPct val="80000"/>
              </a:lnSpc>
              <a:spcAft>
                <a:spcPts val="200"/>
              </a:spcAft>
              <a:buClr>
                <a:schemeClr val="accent1"/>
              </a:buClr>
              <a:buSzPct val="50000"/>
            </a:pPr>
            <a:r>
              <a:rPr lang="en-US" sz="1300" dirty="0" err="1">
                <a:solidFill>
                  <a:schemeClr val="tx1">
                    <a:lumMod val="75000"/>
                    <a:lumOff val="25000"/>
                  </a:schemeClr>
                </a:solidFill>
              </a:rPr>
              <a:t>MovieId</a:t>
            </a:r>
            <a:r>
              <a:rPr lang="en-US" sz="1300" dirty="0">
                <a:solidFill>
                  <a:schemeClr val="tx1">
                    <a:lumMod val="75000"/>
                    <a:lumOff val="25000"/>
                  </a:schemeClr>
                </a:solidFill>
              </a:rPr>
              <a:t>: Unique identifier for each movie.</a:t>
            </a:r>
          </a:p>
          <a:p>
            <a:pPr lvl="1" defTabSz="914400">
              <a:lnSpc>
                <a:spcPct val="80000"/>
              </a:lnSpc>
              <a:spcAft>
                <a:spcPts val="200"/>
              </a:spcAft>
              <a:buClr>
                <a:schemeClr val="accent1"/>
              </a:buClr>
              <a:buSzPct val="50000"/>
            </a:pPr>
            <a:r>
              <a:rPr lang="en-US" sz="1300" dirty="0">
                <a:solidFill>
                  <a:schemeClr val="tx1">
                    <a:lumMod val="75000"/>
                    <a:lumOff val="25000"/>
                  </a:schemeClr>
                </a:solidFill>
              </a:rPr>
              <a:t>Tag: User-generated metadata describing a movie, typically a single word or short phrase.</a:t>
            </a:r>
          </a:p>
          <a:p>
            <a:pPr lvl="1" defTabSz="914400">
              <a:lnSpc>
                <a:spcPct val="80000"/>
              </a:lnSpc>
              <a:spcAft>
                <a:spcPts val="200"/>
              </a:spcAft>
              <a:buClr>
                <a:schemeClr val="accent1"/>
              </a:buClr>
              <a:buSzPct val="50000"/>
            </a:pPr>
            <a:r>
              <a:rPr lang="en-US" sz="1300" dirty="0">
                <a:solidFill>
                  <a:schemeClr val="tx1">
                    <a:lumMod val="75000"/>
                    <a:lumOff val="25000"/>
                  </a:schemeClr>
                </a:solidFill>
              </a:rPr>
              <a:t>Timestamp: The timestamp when the tag was applied, represented in seconds since midnight Coordinated Universal Time (UTC) of January 1, 1970.</a:t>
            </a:r>
          </a:p>
        </p:txBody>
      </p:sp>
    </p:spTree>
    <p:extLst>
      <p:ext uri="{BB962C8B-B14F-4D97-AF65-F5344CB8AC3E}">
        <p14:creationId xmlns:p14="http://schemas.microsoft.com/office/powerpoint/2010/main" val="3095245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7" name="Title 16">
            <a:extLst>
              <a:ext uri="{FF2B5EF4-FFF2-40B4-BE49-F238E27FC236}">
                <a16:creationId xmlns:a16="http://schemas.microsoft.com/office/drawing/2014/main" id="{135DEC17-7793-A28F-6420-878EDB94ED9C}"/>
              </a:ext>
            </a:extLst>
          </p:cNvPr>
          <p:cNvSpPr>
            <a:spLocks noGrp="1"/>
          </p:cNvSpPr>
          <p:nvPr>
            <p:ph type="title"/>
          </p:nvPr>
        </p:nvSpPr>
        <p:spPr/>
        <p:txBody>
          <a:bodyPr/>
          <a:lstStyle/>
          <a:p>
            <a:r>
              <a:rPr lang="en-US" dirty="0"/>
              <a:t>Exploratory Data Analysis</a:t>
            </a:r>
          </a:p>
        </p:txBody>
      </p:sp>
      <p:sp>
        <p:nvSpPr>
          <p:cNvPr id="6" name="Content Placeholder 5">
            <a:extLst>
              <a:ext uri="{FF2B5EF4-FFF2-40B4-BE49-F238E27FC236}">
                <a16:creationId xmlns:a16="http://schemas.microsoft.com/office/drawing/2014/main" id="{8A21615B-5A9C-4A68-D849-7368A4D9250F}"/>
              </a:ext>
            </a:extLst>
          </p:cNvPr>
          <p:cNvSpPr>
            <a:spLocks noGrp="1"/>
          </p:cNvSpPr>
          <p:nvPr>
            <p:ph idx="1"/>
          </p:nvPr>
        </p:nvSpPr>
        <p:spPr>
          <a:xfrm>
            <a:off x="1036320" y="1845005"/>
            <a:ext cx="10058400" cy="4023360"/>
          </a:xfrm>
        </p:spPr>
        <p:txBody>
          <a:bodyPr/>
          <a:lstStyle/>
          <a:p>
            <a:r>
              <a:rPr lang="en-US" dirty="0"/>
              <a:t> </a:t>
            </a:r>
          </a:p>
          <a:p>
            <a:endParaRPr lang="en-US" dirty="0"/>
          </a:p>
        </p:txBody>
      </p:sp>
      <p:pic>
        <p:nvPicPr>
          <p:cNvPr id="9" name="Picture 8">
            <a:extLst>
              <a:ext uri="{FF2B5EF4-FFF2-40B4-BE49-F238E27FC236}">
                <a16:creationId xmlns:a16="http://schemas.microsoft.com/office/drawing/2014/main" id="{354EC05D-1E77-94E4-E993-3187853066A2}"/>
              </a:ext>
            </a:extLst>
          </p:cNvPr>
          <p:cNvPicPr>
            <a:picLocks noChangeAspect="1"/>
          </p:cNvPicPr>
          <p:nvPr/>
        </p:nvPicPr>
        <p:blipFill>
          <a:blip r:embed="rId2"/>
          <a:stretch>
            <a:fillRect/>
          </a:stretch>
        </p:blipFill>
        <p:spPr>
          <a:xfrm>
            <a:off x="958836" y="2354404"/>
            <a:ext cx="4965496" cy="2749422"/>
          </a:xfrm>
          <a:prstGeom prst="rect">
            <a:avLst/>
          </a:prstGeom>
        </p:spPr>
      </p:pic>
      <p:sp>
        <p:nvSpPr>
          <p:cNvPr id="13" name="TextBox 12">
            <a:extLst>
              <a:ext uri="{FF2B5EF4-FFF2-40B4-BE49-F238E27FC236}">
                <a16:creationId xmlns:a16="http://schemas.microsoft.com/office/drawing/2014/main" id="{3A0057D7-7B00-5F56-2780-FAAF3CBF04A3}"/>
              </a:ext>
            </a:extLst>
          </p:cNvPr>
          <p:cNvSpPr txBox="1"/>
          <p:nvPr/>
        </p:nvSpPr>
        <p:spPr>
          <a:xfrm>
            <a:off x="6244167" y="1821074"/>
            <a:ext cx="4763729" cy="369332"/>
          </a:xfrm>
          <a:prstGeom prst="rect">
            <a:avLst/>
          </a:prstGeom>
          <a:noFill/>
        </p:spPr>
        <p:txBody>
          <a:bodyPr wrap="square">
            <a:spAutoFit/>
          </a:bodyPr>
          <a:lstStyle/>
          <a:p>
            <a:r>
              <a:rPr lang="en-US" dirty="0">
                <a:solidFill>
                  <a:schemeClr val="tx1">
                    <a:lumMod val="75000"/>
                    <a:lumOff val="25000"/>
                  </a:schemeClr>
                </a:solidFill>
                <a:latin typeface="+mj-lt"/>
              </a:rPr>
              <a:t>Rating Distribution by Genre </a:t>
            </a:r>
          </a:p>
        </p:txBody>
      </p:sp>
      <p:sp>
        <p:nvSpPr>
          <p:cNvPr id="14" name="TextBox 13">
            <a:extLst>
              <a:ext uri="{FF2B5EF4-FFF2-40B4-BE49-F238E27FC236}">
                <a16:creationId xmlns:a16="http://schemas.microsoft.com/office/drawing/2014/main" id="{166DC8DC-F2B0-650C-BA20-EC5EFC1CF169}"/>
              </a:ext>
            </a:extLst>
          </p:cNvPr>
          <p:cNvSpPr txBox="1"/>
          <p:nvPr/>
        </p:nvSpPr>
        <p:spPr>
          <a:xfrm>
            <a:off x="982338" y="1845005"/>
            <a:ext cx="5113662" cy="369332"/>
          </a:xfrm>
          <a:prstGeom prst="rect">
            <a:avLst/>
          </a:prstGeom>
          <a:noFill/>
        </p:spPr>
        <p:txBody>
          <a:bodyPr wrap="square">
            <a:spAutoFit/>
          </a:bodyPr>
          <a:lstStyle/>
          <a:p>
            <a:r>
              <a:rPr lang="en-US" dirty="0">
                <a:solidFill>
                  <a:schemeClr val="tx1">
                    <a:lumMod val="75000"/>
                    <a:lumOff val="25000"/>
                  </a:schemeClr>
                </a:solidFill>
                <a:latin typeface="+mj-lt"/>
              </a:rPr>
              <a:t>Rating Distribution </a:t>
            </a:r>
          </a:p>
        </p:txBody>
      </p:sp>
      <p:pic>
        <p:nvPicPr>
          <p:cNvPr id="16" name="Picture 15">
            <a:extLst>
              <a:ext uri="{FF2B5EF4-FFF2-40B4-BE49-F238E27FC236}">
                <a16:creationId xmlns:a16="http://schemas.microsoft.com/office/drawing/2014/main" id="{DFF10851-DAB3-8199-1277-77BF1941D76C}"/>
              </a:ext>
            </a:extLst>
          </p:cNvPr>
          <p:cNvPicPr>
            <a:picLocks noChangeAspect="1"/>
          </p:cNvPicPr>
          <p:nvPr/>
        </p:nvPicPr>
        <p:blipFill>
          <a:blip r:embed="rId3"/>
          <a:stretch>
            <a:fillRect/>
          </a:stretch>
        </p:blipFill>
        <p:spPr>
          <a:xfrm>
            <a:off x="6244167" y="2306134"/>
            <a:ext cx="5569589" cy="2860290"/>
          </a:xfrm>
          <a:prstGeom prst="rect">
            <a:avLst/>
          </a:prstGeom>
        </p:spPr>
      </p:pic>
      <p:sp>
        <p:nvSpPr>
          <p:cNvPr id="3" name="TextBox 2">
            <a:extLst>
              <a:ext uri="{FF2B5EF4-FFF2-40B4-BE49-F238E27FC236}">
                <a16:creationId xmlns:a16="http://schemas.microsoft.com/office/drawing/2014/main" id="{04863B51-A1DB-78BA-0B41-2883829B70A5}"/>
              </a:ext>
            </a:extLst>
          </p:cNvPr>
          <p:cNvSpPr txBox="1"/>
          <p:nvPr/>
        </p:nvSpPr>
        <p:spPr>
          <a:xfrm>
            <a:off x="982338" y="5337762"/>
            <a:ext cx="4300630" cy="64633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tx1">
                    <a:lumMod val="75000"/>
                    <a:lumOff val="25000"/>
                  </a:schemeClr>
                </a:solidFill>
              </a:rPr>
              <a:t>The movie rating with 4.0 had the highest frequency</a:t>
            </a:r>
          </a:p>
        </p:txBody>
      </p:sp>
      <p:sp>
        <p:nvSpPr>
          <p:cNvPr id="4" name="TextBox 3">
            <a:extLst>
              <a:ext uri="{FF2B5EF4-FFF2-40B4-BE49-F238E27FC236}">
                <a16:creationId xmlns:a16="http://schemas.microsoft.com/office/drawing/2014/main" id="{ED1622CA-D971-1491-02C6-ADC9382A5B9D}"/>
              </a:ext>
            </a:extLst>
          </p:cNvPr>
          <p:cNvSpPr txBox="1"/>
          <p:nvPr/>
        </p:nvSpPr>
        <p:spPr>
          <a:xfrm>
            <a:off x="6126480" y="5019006"/>
            <a:ext cx="5687277" cy="1200329"/>
          </a:xfrm>
          <a:prstGeom prst="rect">
            <a:avLst/>
          </a:prstGeom>
          <a:noFill/>
        </p:spPr>
        <p:txBody>
          <a:bodyPr wrap="square" rtlCol="0">
            <a:spAutoFit/>
          </a:bodyPr>
          <a:lstStyle/>
          <a:p>
            <a:pPr>
              <a:buNone/>
            </a:pPr>
            <a:endParaRPr lang="en-US" b="1" dirty="0"/>
          </a:p>
          <a:p>
            <a:pPr marL="285750" indent="-285750">
              <a:buFont typeface="Arial" panose="020B0604020202020204" pitchFamily="34" charset="0"/>
              <a:buChar char="•"/>
            </a:pPr>
            <a:r>
              <a:rPr lang="en-US" dirty="0">
                <a:solidFill>
                  <a:schemeClr val="tx1">
                    <a:lumMod val="75000"/>
                    <a:lumOff val="25000"/>
                  </a:schemeClr>
                </a:solidFill>
              </a:rPr>
              <a:t>The ratings vary across genres, Film-Noir, Western, and Documentary had higher ratings while genres like Horror and Crime show lower ratings.</a:t>
            </a:r>
          </a:p>
        </p:txBody>
      </p:sp>
    </p:spTree>
    <p:extLst>
      <p:ext uri="{BB962C8B-B14F-4D97-AF65-F5344CB8AC3E}">
        <p14:creationId xmlns:p14="http://schemas.microsoft.com/office/powerpoint/2010/main" val="28310849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A4B9959A-E4DB-2E77-FEBD-6E59060FE33D}"/>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466D2F90-9544-06CD-3CB5-247870DC797D}"/>
              </a:ext>
            </a:extLst>
          </p:cNvPr>
          <p:cNvSpPr>
            <a:spLocks noGrp="1"/>
          </p:cNvSpPr>
          <p:nvPr>
            <p:ph type="title"/>
          </p:nvPr>
        </p:nvSpPr>
        <p:spPr/>
        <p:txBody>
          <a:bodyPr/>
          <a:lstStyle/>
          <a:p>
            <a:r>
              <a:rPr lang="en-US" dirty="0"/>
              <a:t>Exploratory Data Analysis</a:t>
            </a:r>
          </a:p>
        </p:txBody>
      </p:sp>
      <p:sp>
        <p:nvSpPr>
          <p:cNvPr id="6" name="Content Placeholder 5">
            <a:extLst>
              <a:ext uri="{FF2B5EF4-FFF2-40B4-BE49-F238E27FC236}">
                <a16:creationId xmlns:a16="http://schemas.microsoft.com/office/drawing/2014/main" id="{5FC54A1F-3A80-DE38-3CFD-EE1BD4E8B3BA}"/>
              </a:ext>
            </a:extLst>
          </p:cNvPr>
          <p:cNvSpPr>
            <a:spLocks noGrp="1"/>
          </p:cNvSpPr>
          <p:nvPr>
            <p:ph idx="1"/>
          </p:nvPr>
        </p:nvSpPr>
        <p:spPr>
          <a:xfrm>
            <a:off x="1097280" y="1845734"/>
            <a:ext cx="4757830" cy="307531"/>
          </a:xfrm>
        </p:spPr>
        <p:txBody>
          <a:bodyPr>
            <a:normAutofit fontScale="85000" lnSpcReduction="20000"/>
          </a:bodyPr>
          <a:lstStyle/>
          <a:p>
            <a:r>
              <a:rPr lang="en-US" dirty="0">
                <a:latin typeface="+mj-lt"/>
              </a:rPr>
              <a:t>Number of ratings per movie</a:t>
            </a:r>
          </a:p>
          <a:p>
            <a:endParaRPr lang="en-US" dirty="0"/>
          </a:p>
        </p:txBody>
      </p:sp>
      <p:pic>
        <p:nvPicPr>
          <p:cNvPr id="7" name="Picture 6">
            <a:extLst>
              <a:ext uri="{FF2B5EF4-FFF2-40B4-BE49-F238E27FC236}">
                <a16:creationId xmlns:a16="http://schemas.microsoft.com/office/drawing/2014/main" id="{81A20999-98DE-9003-C0C8-4F457ABD3B99}"/>
              </a:ext>
            </a:extLst>
          </p:cNvPr>
          <p:cNvPicPr>
            <a:picLocks noChangeAspect="1"/>
          </p:cNvPicPr>
          <p:nvPr/>
        </p:nvPicPr>
        <p:blipFill>
          <a:blip r:embed="rId2"/>
          <a:stretch>
            <a:fillRect/>
          </a:stretch>
        </p:blipFill>
        <p:spPr>
          <a:xfrm>
            <a:off x="148395" y="2243161"/>
            <a:ext cx="5450935" cy="3947434"/>
          </a:xfrm>
          <a:prstGeom prst="rect">
            <a:avLst/>
          </a:prstGeom>
        </p:spPr>
      </p:pic>
      <p:sp>
        <p:nvSpPr>
          <p:cNvPr id="9" name="TextBox 8">
            <a:extLst>
              <a:ext uri="{FF2B5EF4-FFF2-40B4-BE49-F238E27FC236}">
                <a16:creationId xmlns:a16="http://schemas.microsoft.com/office/drawing/2014/main" id="{06ACDD70-E412-A9C9-A29D-65F3F323F9DE}"/>
              </a:ext>
            </a:extLst>
          </p:cNvPr>
          <p:cNvSpPr txBox="1"/>
          <p:nvPr/>
        </p:nvSpPr>
        <p:spPr>
          <a:xfrm>
            <a:off x="6454879" y="1814833"/>
            <a:ext cx="5737121" cy="369332"/>
          </a:xfrm>
          <a:prstGeom prst="rect">
            <a:avLst/>
          </a:prstGeom>
          <a:noFill/>
        </p:spPr>
        <p:txBody>
          <a:bodyPr wrap="square">
            <a:spAutoFit/>
          </a:bodyPr>
          <a:lstStyle/>
          <a:p>
            <a:r>
              <a:rPr lang="en-US" dirty="0">
                <a:solidFill>
                  <a:schemeClr val="tx1">
                    <a:lumMod val="75000"/>
                    <a:lumOff val="25000"/>
                  </a:schemeClr>
                </a:solidFill>
                <a:latin typeface="+mj-lt"/>
              </a:rPr>
              <a:t>Number of ratings over time</a:t>
            </a:r>
          </a:p>
        </p:txBody>
      </p:sp>
      <p:pic>
        <p:nvPicPr>
          <p:cNvPr id="11" name="Picture 10">
            <a:extLst>
              <a:ext uri="{FF2B5EF4-FFF2-40B4-BE49-F238E27FC236}">
                <a16:creationId xmlns:a16="http://schemas.microsoft.com/office/drawing/2014/main" id="{0F644A8D-259B-B671-0E0B-0A39CF3241B6}"/>
              </a:ext>
            </a:extLst>
          </p:cNvPr>
          <p:cNvPicPr>
            <a:picLocks noChangeAspect="1"/>
          </p:cNvPicPr>
          <p:nvPr/>
        </p:nvPicPr>
        <p:blipFill>
          <a:blip r:embed="rId3"/>
          <a:stretch>
            <a:fillRect/>
          </a:stretch>
        </p:blipFill>
        <p:spPr>
          <a:xfrm>
            <a:off x="5740448" y="2243161"/>
            <a:ext cx="6303157" cy="3991678"/>
          </a:xfrm>
          <a:prstGeom prst="rect">
            <a:avLst/>
          </a:prstGeom>
        </p:spPr>
      </p:pic>
    </p:spTree>
    <p:extLst>
      <p:ext uri="{BB962C8B-B14F-4D97-AF65-F5344CB8AC3E}">
        <p14:creationId xmlns:p14="http://schemas.microsoft.com/office/powerpoint/2010/main" val="18071869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3A4827F3-AA1C-9C32-818E-FDA0B0561702}"/>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1916061D-7EC9-C4D9-EAD9-91D0E9B5C04F}"/>
              </a:ext>
            </a:extLst>
          </p:cNvPr>
          <p:cNvSpPr>
            <a:spLocks noGrp="1"/>
          </p:cNvSpPr>
          <p:nvPr>
            <p:ph type="title"/>
          </p:nvPr>
        </p:nvSpPr>
        <p:spPr/>
        <p:txBody>
          <a:bodyPr/>
          <a:lstStyle/>
          <a:p>
            <a:r>
              <a:rPr lang="en-US" dirty="0"/>
              <a:t>Exploratory Data Analysis</a:t>
            </a:r>
          </a:p>
        </p:txBody>
      </p:sp>
      <p:sp>
        <p:nvSpPr>
          <p:cNvPr id="6" name="Content Placeholder 5">
            <a:extLst>
              <a:ext uri="{FF2B5EF4-FFF2-40B4-BE49-F238E27FC236}">
                <a16:creationId xmlns:a16="http://schemas.microsoft.com/office/drawing/2014/main" id="{8C9D7422-3059-00F3-768F-2385E55D9BAF}"/>
              </a:ext>
            </a:extLst>
          </p:cNvPr>
          <p:cNvSpPr>
            <a:spLocks noGrp="1"/>
          </p:cNvSpPr>
          <p:nvPr>
            <p:ph idx="1"/>
          </p:nvPr>
        </p:nvSpPr>
        <p:spPr>
          <a:xfrm>
            <a:off x="1097280" y="1833171"/>
            <a:ext cx="3769688" cy="365125"/>
          </a:xfrm>
        </p:spPr>
        <p:txBody>
          <a:bodyPr>
            <a:normAutofit/>
          </a:bodyPr>
          <a:lstStyle/>
          <a:p>
            <a:r>
              <a:rPr lang="en-US" sz="1800" dirty="0">
                <a:latin typeface="+mj-lt"/>
              </a:rPr>
              <a:t>Top 10 most rated movies.</a:t>
            </a:r>
          </a:p>
        </p:txBody>
      </p:sp>
      <p:pic>
        <p:nvPicPr>
          <p:cNvPr id="7" name="Picture 6">
            <a:extLst>
              <a:ext uri="{FF2B5EF4-FFF2-40B4-BE49-F238E27FC236}">
                <a16:creationId xmlns:a16="http://schemas.microsoft.com/office/drawing/2014/main" id="{459D7BA6-06AC-344A-F97B-2DF7DF019CCC}"/>
              </a:ext>
            </a:extLst>
          </p:cNvPr>
          <p:cNvPicPr>
            <a:picLocks noChangeAspect="1"/>
          </p:cNvPicPr>
          <p:nvPr/>
        </p:nvPicPr>
        <p:blipFill>
          <a:blip r:embed="rId2"/>
          <a:stretch>
            <a:fillRect/>
          </a:stretch>
        </p:blipFill>
        <p:spPr>
          <a:xfrm>
            <a:off x="160925" y="2194087"/>
            <a:ext cx="5642398" cy="3221225"/>
          </a:xfrm>
          <a:prstGeom prst="rect">
            <a:avLst/>
          </a:prstGeom>
        </p:spPr>
      </p:pic>
      <p:sp>
        <p:nvSpPr>
          <p:cNvPr id="9" name="TextBox 8">
            <a:extLst>
              <a:ext uri="{FF2B5EF4-FFF2-40B4-BE49-F238E27FC236}">
                <a16:creationId xmlns:a16="http://schemas.microsoft.com/office/drawing/2014/main" id="{A263FADB-2E14-3E52-2E56-5AB9081F9A50}"/>
              </a:ext>
            </a:extLst>
          </p:cNvPr>
          <p:cNvSpPr txBox="1"/>
          <p:nvPr/>
        </p:nvSpPr>
        <p:spPr>
          <a:xfrm>
            <a:off x="6095999" y="1737360"/>
            <a:ext cx="4925961" cy="369332"/>
          </a:xfrm>
          <a:prstGeom prst="rect">
            <a:avLst/>
          </a:prstGeom>
          <a:noFill/>
        </p:spPr>
        <p:txBody>
          <a:bodyPr wrap="square">
            <a:spAutoFit/>
          </a:bodyPr>
          <a:lstStyle/>
          <a:p>
            <a:r>
              <a:rPr lang="en-US" dirty="0">
                <a:solidFill>
                  <a:schemeClr val="tx1">
                    <a:lumMod val="75000"/>
                    <a:lumOff val="25000"/>
                  </a:schemeClr>
                </a:solidFill>
                <a:latin typeface="+mj-lt"/>
              </a:rPr>
              <a:t>Movies counts in each genre</a:t>
            </a:r>
          </a:p>
        </p:txBody>
      </p:sp>
      <p:pic>
        <p:nvPicPr>
          <p:cNvPr id="11" name="Picture 10">
            <a:extLst>
              <a:ext uri="{FF2B5EF4-FFF2-40B4-BE49-F238E27FC236}">
                <a16:creationId xmlns:a16="http://schemas.microsoft.com/office/drawing/2014/main" id="{1D554A94-EE4F-E07F-EBB9-68EF49F3D1A1}"/>
              </a:ext>
            </a:extLst>
          </p:cNvPr>
          <p:cNvPicPr>
            <a:picLocks noChangeAspect="1"/>
          </p:cNvPicPr>
          <p:nvPr/>
        </p:nvPicPr>
        <p:blipFill>
          <a:blip r:embed="rId3"/>
          <a:stretch>
            <a:fillRect/>
          </a:stretch>
        </p:blipFill>
        <p:spPr>
          <a:xfrm>
            <a:off x="6095999" y="2198296"/>
            <a:ext cx="6034358" cy="3217016"/>
          </a:xfrm>
          <a:prstGeom prst="rect">
            <a:avLst/>
          </a:prstGeom>
        </p:spPr>
      </p:pic>
    </p:spTree>
    <p:extLst>
      <p:ext uri="{BB962C8B-B14F-4D97-AF65-F5344CB8AC3E}">
        <p14:creationId xmlns:p14="http://schemas.microsoft.com/office/powerpoint/2010/main" val="640942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a:extLst>
            <a:ext uri="{FF2B5EF4-FFF2-40B4-BE49-F238E27FC236}">
              <a16:creationId xmlns:a16="http://schemas.microsoft.com/office/drawing/2014/main" id="{00F1A728-39A6-4A55-F6AE-FA4D1593AE10}"/>
            </a:ext>
          </a:extLst>
        </p:cNvPr>
        <p:cNvGrpSpPr/>
        <p:nvPr/>
      </p:nvGrpSpPr>
      <p:grpSpPr>
        <a:xfrm>
          <a:off x="0" y="0"/>
          <a:ext cx="0" cy="0"/>
          <a:chOff x="0" y="0"/>
          <a:chExt cx="0" cy="0"/>
        </a:xfrm>
      </p:grpSpPr>
      <p:sp>
        <p:nvSpPr>
          <p:cNvPr id="17" name="Title 16">
            <a:extLst>
              <a:ext uri="{FF2B5EF4-FFF2-40B4-BE49-F238E27FC236}">
                <a16:creationId xmlns:a16="http://schemas.microsoft.com/office/drawing/2014/main" id="{48756448-5E71-5960-9871-A0BEF735C9BD}"/>
              </a:ext>
            </a:extLst>
          </p:cNvPr>
          <p:cNvSpPr>
            <a:spLocks noGrp="1"/>
          </p:cNvSpPr>
          <p:nvPr>
            <p:ph type="title"/>
          </p:nvPr>
        </p:nvSpPr>
        <p:spPr/>
        <p:txBody>
          <a:bodyPr/>
          <a:lstStyle/>
          <a:p>
            <a:r>
              <a:rPr lang="en-US" dirty="0">
                <a:solidFill>
                  <a:schemeClr val="tx1">
                    <a:lumMod val="65000"/>
                    <a:lumOff val="35000"/>
                  </a:schemeClr>
                </a:solidFill>
              </a:rPr>
              <a:t>Modeling</a:t>
            </a:r>
            <a:r>
              <a:rPr lang="en-US" dirty="0"/>
              <a:t> </a:t>
            </a:r>
          </a:p>
        </p:txBody>
      </p:sp>
      <p:sp>
        <p:nvSpPr>
          <p:cNvPr id="2" name="Date Placeholder 1">
            <a:extLst>
              <a:ext uri="{FF2B5EF4-FFF2-40B4-BE49-F238E27FC236}">
                <a16:creationId xmlns:a16="http://schemas.microsoft.com/office/drawing/2014/main" id="{08DA2418-2319-FEDB-445B-A7E9AD5727D3}"/>
              </a:ext>
            </a:extLst>
          </p:cNvPr>
          <p:cNvSpPr>
            <a:spLocks noGrp="1"/>
          </p:cNvSpPr>
          <p:nvPr>
            <p:ph type="dt" sz="half" idx="10"/>
          </p:nvPr>
        </p:nvSpPr>
        <p:spPr/>
        <p:txBody>
          <a:bodyPr/>
          <a:lstStyle/>
          <a:p>
            <a:r>
              <a:rPr lang="en-US" dirty="0"/>
              <a:t>20XX</a:t>
            </a:r>
          </a:p>
        </p:txBody>
      </p:sp>
      <p:sp>
        <p:nvSpPr>
          <p:cNvPr id="3" name="Footer Placeholder 2">
            <a:extLst>
              <a:ext uri="{FF2B5EF4-FFF2-40B4-BE49-F238E27FC236}">
                <a16:creationId xmlns:a16="http://schemas.microsoft.com/office/drawing/2014/main" id="{D7B92F8A-140E-0D45-EB3A-CF34ACCFE37D}"/>
              </a:ext>
            </a:extLst>
          </p:cNvPr>
          <p:cNvSpPr>
            <a:spLocks noGrp="1"/>
          </p:cNvSpPr>
          <p:nvPr>
            <p:ph type="ftr" sz="quarter" idx="11"/>
          </p:nvPr>
        </p:nvSpPr>
        <p:spPr/>
        <p:txBody>
          <a:bodyPr/>
          <a:lstStyle/>
          <a:p>
            <a:r>
              <a:rPr lang="en-US" dirty="0"/>
              <a:t>Presentation title</a:t>
            </a:r>
          </a:p>
        </p:txBody>
      </p:sp>
      <p:sp>
        <p:nvSpPr>
          <p:cNvPr id="4" name="Slide Number Placeholder 3">
            <a:extLst>
              <a:ext uri="{FF2B5EF4-FFF2-40B4-BE49-F238E27FC236}">
                <a16:creationId xmlns:a16="http://schemas.microsoft.com/office/drawing/2014/main" id="{2539659C-1183-F6C6-F339-B6E0E3CEEC63}"/>
              </a:ext>
            </a:extLst>
          </p:cNvPr>
          <p:cNvSpPr>
            <a:spLocks noGrp="1"/>
          </p:cNvSpPr>
          <p:nvPr>
            <p:ph type="sldNum" sz="quarter" idx="12"/>
          </p:nvPr>
        </p:nvSpPr>
        <p:spPr/>
        <p:txBody>
          <a:bodyPr/>
          <a:lstStyle/>
          <a:p>
            <a:fld id="{8D0AFDD5-844D-364D-8AEC-50CF4D36D55D}" type="slidenum">
              <a:rPr lang="en-US" smtClean="0"/>
              <a:pPr/>
              <a:t>9</a:t>
            </a:fld>
            <a:endParaRPr lang="en-US" dirty="0"/>
          </a:p>
        </p:txBody>
      </p:sp>
      <p:sp>
        <p:nvSpPr>
          <p:cNvPr id="6" name="Content Placeholder 5">
            <a:extLst>
              <a:ext uri="{FF2B5EF4-FFF2-40B4-BE49-F238E27FC236}">
                <a16:creationId xmlns:a16="http://schemas.microsoft.com/office/drawing/2014/main" id="{48FB166B-DB6A-B9D5-D040-75C2681CAE02}"/>
              </a:ext>
            </a:extLst>
          </p:cNvPr>
          <p:cNvSpPr>
            <a:spLocks noGrp="1"/>
          </p:cNvSpPr>
          <p:nvPr>
            <p:ph idx="1"/>
          </p:nvPr>
        </p:nvSpPr>
        <p:spPr>
          <a:xfrm>
            <a:off x="1097279" y="1845734"/>
            <a:ext cx="10362217" cy="4023360"/>
          </a:xfrm>
        </p:spPr>
        <p:txBody>
          <a:bodyPr>
            <a:normAutofit/>
          </a:bodyPr>
          <a:lstStyle/>
          <a:p>
            <a:r>
              <a:rPr lang="en-US" dirty="0">
                <a:solidFill>
                  <a:schemeClr val="tx1">
                    <a:lumMod val="65000"/>
                    <a:lumOff val="35000"/>
                  </a:schemeClr>
                </a:solidFill>
              </a:rPr>
              <a:t>In this project, we built and evaluated multiple recommender system models using the Movie Lens dataset and  explored different approaches for providing personalized movie recommendations.</a:t>
            </a:r>
          </a:p>
          <a:p>
            <a:r>
              <a:rPr lang="en-US" dirty="0">
                <a:solidFill>
                  <a:schemeClr val="tx1">
                    <a:lumMod val="65000"/>
                    <a:lumOff val="35000"/>
                  </a:schemeClr>
                </a:solidFill>
              </a:rPr>
              <a:t> The models  implemented included:</a:t>
            </a:r>
          </a:p>
          <a:p>
            <a:r>
              <a:rPr lang="en-US" dirty="0">
                <a:solidFill>
                  <a:schemeClr val="tx1">
                    <a:lumMod val="65000"/>
                    <a:lumOff val="35000"/>
                  </a:schemeClr>
                </a:solidFill>
              </a:rPr>
              <a:t>1. Content-Based Filtering </a:t>
            </a:r>
          </a:p>
          <a:p>
            <a:pPr lvl="1"/>
            <a:r>
              <a:rPr lang="en-US" dirty="0">
                <a:solidFill>
                  <a:schemeClr val="tx1">
                    <a:lumMod val="65000"/>
                    <a:lumOff val="35000"/>
                  </a:schemeClr>
                </a:solidFill>
              </a:rPr>
              <a:t> TF-IDF (Term Frequency-Inverse Document Frequency)</a:t>
            </a:r>
          </a:p>
          <a:p>
            <a:r>
              <a:rPr lang="en-US" dirty="0">
                <a:solidFill>
                  <a:schemeClr val="tx1">
                    <a:lumMod val="65000"/>
                    <a:lumOff val="35000"/>
                  </a:schemeClr>
                </a:solidFill>
              </a:rPr>
              <a:t>2. Collaborative Filtering</a:t>
            </a:r>
          </a:p>
          <a:p>
            <a:pPr lvl="1" algn="just"/>
            <a:r>
              <a:rPr lang="en-US" dirty="0">
                <a:solidFill>
                  <a:schemeClr val="tx1">
                    <a:lumMod val="65000"/>
                    <a:lumOff val="35000"/>
                  </a:schemeClr>
                </a:solidFill>
              </a:rPr>
              <a:t>  Memory-Based (Neighborhood) Approach</a:t>
            </a:r>
          </a:p>
          <a:p>
            <a:pPr lvl="1" algn="just"/>
            <a:r>
              <a:rPr lang="en-US" dirty="0">
                <a:solidFill>
                  <a:schemeClr val="tx1">
                    <a:lumMod val="65000"/>
                    <a:lumOff val="35000"/>
                  </a:schemeClr>
                </a:solidFill>
              </a:rPr>
              <a:t>  Model-Based (Matrix Factorization) Approach</a:t>
            </a:r>
          </a:p>
          <a:p>
            <a:pPr lvl="1" algn="just"/>
            <a:r>
              <a:rPr lang="en-US" dirty="0">
                <a:solidFill>
                  <a:schemeClr val="tx1">
                    <a:lumMod val="65000"/>
                    <a:lumOff val="35000"/>
                  </a:schemeClr>
                </a:solidFill>
              </a:rPr>
              <a:t>  Singular Value Decomposition (SVD)</a:t>
            </a:r>
          </a:p>
        </p:txBody>
      </p:sp>
    </p:spTree>
    <p:extLst>
      <p:ext uri="{BB962C8B-B14F-4D97-AF65-F5344CB8AC3E}">
        <p14:creationId xmlns:p14="http://schemas.microsoft.com/office/powerpoint/2010/main" val="52051477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FA78568-A730-4D3B-A489-FD854E91254A}">
  <ds:schemaRefs>
    <ds:schemaRef ds:uri="http://schemas.microsoft.com/sharepoint/v3/contenttype/forms"/>
  </ds:schemaRefs>
</ds:datastoreItem>
</file>

<file path=customXml/itemProps2.xml><?xml version="1.0" encoding="utf-8"?>
<ds:datastoreItem xmlns:ds="http://schemas.openxmlformats.org/officeDocument/2006/customXml" ds:itemID="{61D9A46C-D3F3-4D45-B248-B831C6B5FC85}">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A7D90517-43A3-4BC6-B197-5C7B7D3DBCA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Retrospect</Template>
  <TotalTime>274</TotalTime>
  <Words>1328</Words>
  <Application>Microsoft Office PowerPoint</Application>
  <PresentationFormat>Widescreen</PresentationFormat>
  <Paragraphs>142</Paragraphs>
  <Slides>15</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NSimSun</vt:lpstr>
      <vt:lpstr>Arial</vt:lpstr>
      <vt:lpstr>Calibri</vt:lpstr>
      <vt:lpstr>Calibri Light</vt:lpstr>
      <vt:lpstr>Consolas</vt:lpstr>
      <vt:lpstr>DM Sans Medium</vt:lpstr>
      <vt:lpstr>Karla</vt:lpstr>
      <vt:lpstr>Retrospect</vt:lpstr>
      <vt:lpstr>MOVIE RECOMMENDER SYSTEMS </vt:lpstr>
      <vt:lpstr>Contents </vt:lpstr>
      <vt:lpstr>Overview and Business Problem </vt:lpstr>
      <vt:lpstr>Objectives  and Business Questions </vt:lpstr>
      <vt:lpstr>Data Understanding</vt:lpstr>
      <vt:lpstr>Exploratory Data Analysis</vt:lpstr>
      <vt:lpstr>Exploratory Data Analysis</vt:lpstr>
      <vt:lpstr>Exploratory Data Analysis</vt:lpstr>
      <vt:lpstr>Modeling </vt:lpstr>
      <vt:lpstr>Modeling </vt:lpstr>
      <vt:lpstr>Modelling</vt:lpstr>
      <vt:lpstr>Conclusions and Recommendations</vt:lpstr>
      <vt:lpstr>Conclusions</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user</dc:creator>
  <cp:lastModifiedBy>user</cp:lastModifiedBy>
  <cp:revision>26</cp:revision>
  <dcterms:created xsi:type="dcterms:W3CDTF">2025-04-23T10:57:17Z</dcterms:created>
  <dcterms:modified xsi:type="dcterms:W3CDTF">2025-04-23T17:31:32Z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